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sldIdLst>
    <p:sldId id="331" r:id="rId2"/>
    <p:sldId id="327" r:id="rId3"/>
    <p:sldId id="328" r:id="rId4"/>
    <p:sldId id="339" r:id="rId5"/>
    <p:sldId id="342" r:id="rId6"/>
    <p:sldId id="343" r:id="rId7"/>
    <p:sldId id="330" r:id="rId8"/>
    <p:sldId id="275" r:id="rId9"/>
    <p:sldId id="257" r:id="rId10"/>
    <p:sldId id="290" r:id="rId11"/>
    <p:sldId id="258" r:id="rId12"/>
    <p:sldId id="261" r:id="rId13"/>
    <p:sldId id="329" r:id="rId14"/>
    <p:sldId id="289" r:id="rId15"/>
    <p:sldId id="277" r:id="rId16"/>
    <p:sldId id="278" r:id="rId17"/>
    <p:sldId id="281" r:id="rId18"/>
    <p:sldId id="279" r:id="rId19"/>
    <p:sldId id="332" r:id="rId20"/>
    <p:sldId id="280" r:id="rId21"/>
    <p:sldId id="288" r:id="rId22"/>
    <p:sldId id="265" r:id="rId23"/>
    <p:sldId id="262" r:id="rId24"/>
    <p:sldId id="341" r:id="rId25"/>
    <p:sldId id="340" r:id="rId26"/>
    <p:sldId id="266" r:id="rId27"/>
    <p:sldId id="284" r:id="rId28"/>
    <p:sldId id="318" r:id="rId29"/>
    <p:sldId id="298" r:id="rId30"/>
    <p:sldId id="319" r:id="rId31"/>
    <p:sldId id="268" r:id="rId32"/>
    <p:sldId id="297" r:id="rId33"/>
    <p:sldId id="309" r:id="rId34"/>
    <p:sldId id="310" r:id="rId35"/>
    <p:sldId id="334" r:id="rId36"/>
    <p:sldId id="311" r:id="rId37"/>
    <p:sldId id="312" r:id="rId38"/>
    <p:sldId id="336" r:id="rId39"/>
    <p:sldId id="335" r:id="rId40"/>
    <p:sldId id="313" r:id="rId41"/>
    <p:sldId id="314" r:id="rId42"/>
    <p:sldId id="321" r:id="rId43"/>
    <p:sldId id="333" r:id="rId44"/>
    <p:sldId id="315" r:id="rId45"/>
    <p:sldId id="337" r:id="rId46"/>
    <p:sldId id="338" r:id="rId47"/>
    <p:sldId id="347" r:id="rId48"/>
    <p:sldId id="348" r:id="rId49"/>
    <p:sldId id="316" r:id="rId50"/>
    <p:sldId id="320" r:id="rId51"/>
    <p:sldId id="286" r:id="rId52"/>
    <p:sldId id="291" r:id="rId53"/>
    <p:sldId id="322" r:id="rId54"/>
    <p:sldId id="292" r:id="rId55"/>
    <p:sldId id="293" r:id="rId56"/>
    <p:sldId id="294" r:id="rId57"/>
    <p:sldId id="295" r:id="rId58"/>
    <p:sldId id="323" r:id="rId59"/>
    <p:sldId id="344" r:id="rId60"/>
    <p:sldId id="346" r:id="rId61"/>
    <p:sldId id="272" r:id="rId62"/>
    <p:sldId id="324" r:id="rId63"/>
    <p:sldId id="300" r:id="rId64"/>
    <p:sldId id="299" r:id="rId65"/>
    <p:sldId id="301" r:id="rId66"/>
    <p:sldId id="287" r:id="rId67"/>
    <p:sldId id="325" r:id="rId68"/>
    <p:sldId id="273" r:id="rId69"/>
    <p:sldId id="302" r:id="rId70"/>
    <p:sldId id="304" r:id="rId71"/>
    <p:sldId id="305" r:id="rId72"/>
    <p:sldId id="306" r:id="rId73"/>
    <p:sldId id="307" r:id="rId74"/>
    <p:sldId id="308" r:id="rId75"/>
    <p:sldId id="326" r:id="rId76"/>
    <p:sldId id="270" r:id="rId77"/>
    <p:sldId id="274" r:id="rId78"/>
    <p:sldId id="267"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gile information" id="{92326638-5761-4A28-9347-92FF39122D52}">
          <p14:sldIdLst>
            <p14:sldId id="331"/>
            <p14:sldId id="327"/>
            <p14:sldId id="328"/>
          </p14:sldIdLst>
        </p14:section>
        <p14:section name="BDD" id="{2825C271-709C-4665-90CB-DC7B644F4F73}">
          <p14:sldIdLst>
            <p14:sldId id="339"/>
            <p14:sldId id="342"/>
            <p14:sldId id="343"/>
          </p14:sldIdLst>
        </p14:section>
        <p14:section name="Automated Tests" id="{3565EFEC-B18A-4D87-B3CB-98127DDED8D5}">
          <p14:sldIdLst>
            <p14:sldId id="330"/>
            <p14:sldId id="275"/>
            <p14:sldId id="257"/>
            <p14:sldId id="290"/>
            <p14:sldId id="258"/>
            <p14:sldId id="261"/>
            <p14:sldId id="329"/>
          </p14:sldIdLst>
        </p14:section>
        <p14:section name="Spock Meaning Explained" id="{1F1C4A36-CB97-44B4-A4B2-F00961BD54A5}">
          <p14:sldIdLst>
            <p14:sldId id="289"/>
            <p14:sldId id="277"/>
            <p14:sldId id="278"/>
            <p14:sldId id="281"/>
            <p14:sldId id="279"/>
            <p14:sldId id="332"/>
            <p14:sldId id="280"/>
            <p14:sldId id="288"/>
          </p14:sldIdLst>
        </p14:section>
        <p14:section name="Spock - Overview" id="{D4359E68-A621-4E24-BEBE-EC1217B5D45C}">
          <p14:sldIdLst>
            <p14:sldId id="265"/>
            <p14:sldId id="262"/>
            <p14:sldId id="341"/>
            <p14:sldId id="340"/>
            <p14:sldId id="266"/>
            <p14:sldId id="284"/>
            <p14:sldId id="318"/>
            <p14:sldId id="298"/>
            <p14:sldId id="319"/>
            <p14:sldId id="268"/>
          </p14:sldIdLst>
        </p14:section>
        <p14:section name="Spock - Groovy" id="{617113E4-377D-4253-BA87-A11457653209}">
          <p14:sldIdLst>
            <p14:sldId id="297"/>
            <p14:sldId id="309"/>
            <p14:sldId id="310"/>
            <p14:sldId id="334"/>
            <p14:sldId id="311"/>
            <p14:sldId id="312"/>
            <p14:sldId id="336"/>
            <p14:sldId id="335"/>
            <p14:sldId id="313"/>
            <p14:sldId id="314"/>
            <p14:sldId id="321"/>
            <p14:sldId id="333"/>
            <p14:sldId id="315"/>
            <p14:sldId id="337"/>
            <p14:sldId id="338"/>
            <p14:sldId id="347"/>
            <p14:sldId id="348"/>
            <p14:sldId id="316"/>
          </p14:sldIdLst>
        </p14:section>
        <p14:section name="Spock" id="{57513CFD-3CA3-4E15-B675-B7EBD24A33A4}">
          <p14:sldIdLst>
            <p14:sldId id="320"/>
            <p14:sldId id="286"/>
            <p14:sldId id="291"/>
            <p14:sldId id="322"/>
            <p14:sldId id="292"/>
            <p14:sldId id="293"/>
            <p14:sldId id="294"/>
            <p14:sldId id="295"/>
            <p14:sldId id="323"/>
            <p14:sldId id="344"/>
            <p14:sldId id="346"/>
            <p14:sldId id="272"/>
            <p14:sldId id="324"/>
            <p14:sldId id="300"/>
            <p14:sldId id="299"/>
            <p14:sldId id="301"/>
            <p14:sldId id="287"/>
            <p14:sldId id="325"/>
            <p14:sldId id="273"/>
            <p14:sldId id="302"/>
            <p14:sldId id="304"/>
            <p14:sldId id="305"/>
            <p14:sldId id="306"/>
            <p14:sldId id="307"/>
            <p14:sldId id="308"/>
            <p14:sldId id="326"/>
          </p14:sldIdLst>
        </p14:section>
        <p14:section name="Summary" id="{3DEB4261-1541-43B9-9EB5-C56BCD0E3531}">
          <p14:sldIdLst>
            <p14:sldId id="270"/>
            <p14:sldId id="274"/>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69539" autoAdjust="0"/>
  </p:normalViewPr>
  <p:slideViewPr>
    <p:cSldViewPr snapToGrid="0">
      <p:cViewPr varScale="1">
        <p:scale>
          <a:sx n="88" d="100"/>
          <a:sy n="88" d="100"/>
        </p:scale>
        <p:origin x="147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C15349-B2EC-4608-853A-4FD2DF05D38C}" type="datetimeFigureOut">
              <a:rPr lang="en-US" smtClean="0"/>
              <a:t>10/27/2017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1A918A-1043-4B02-8BDC-E43AA471F777}" type="slidenum">
              <a:rPr lang="en-US" smtClean="0"/>
              <a:t>‹#›</a:t>
            </a:fld>
            <a:endParaRPr lang="en-US"/>
          </a:p>
        </p:txBody>
      </p:sp>
    </p:spTree>
    <p:extLst>
      <p:ext uri="{BB962C8B-B14F-4D97-AF65-F5344CB8AC3E}">
        <p14:creationId xmlns:p14="http://schemas.microsoft.com/office/powerpoint/2010/main" val="2178632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1A918A-1043-4B02-8BDC-E43AA471F777}" type="slidenum">
              <a:rPr lang="en-US" smtClean="0"/>
              <a:t>1</a:t>
            </a:fld>
            <a:endParaRPr lang="en-US"/>
          </a:p>
        </p:txBody>
      </p:sp>
    </p:spTree>
    <p:extLst>
      <p:ext uri="{BB962C8B-B14F-4D97-AF65-F5344CB8AC3E}">
        <p14:creationId xmlns:p14="http://schemas.microsoft.com/office/powerpoint/2010/main" val="2656398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1A918A-1043-4B02-8BDC-E43AA471F777}" type="slidenum">
              <a:rPr lang="en-US" smtClean="0"/>
              <a:t>10</a:t>
            </a:fld>
            <a:endParaRPr lang="en-US"/>
          </a:p>
        </p:txBody>
      </p:sp>
    </p:spTree>
    <p:extLst>
      <p:ext uri="{BB962C8B-B14F-4D97-AF65-F5344CB8AC3E}">
        <p14:creationId xmlns:p14="http://schemas.microsoft.com/office/powerpoint/2010/main" val="1347680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1A918A-1043-4B02-8BDC-E43AA471F777}" type="slidenum">
              <a:rPr lang="en-US" smtClean="0"/>
              <a:t>11</a:t>
            </a:fld>
            <a:endParaRPr lang="en-US"/>
          </a:p>
        </p:txBody>
      </p:sp>
    </p:spTree>
    <p:extLst>
      <p:ext uri="{BB962C8B-B14F-4D97-AF65-F5344CB8AC3E}">
        <p14:creationId xmlns:p14="http://schemas.microsoft.com/office/powerpoint/2010/main" val="426564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l-PL" baseline="0" dirty="0" smtClean="0"/>
          </a:p>
        </p:txBody>
      </p:sp>
      <p:sp>
        <p:nvSpPr>
          <p:cNvPr id="4" name="Slide Number Placeholder 3"/>
          <p:cNvSpPr>
            <a:spLocks noGrp="1"/>
          </p:cNvSpPr>
          <p:nvPr>
            <p:ph type="sldNum" sz="quarter" idx="10"/>
          </p:nvPr>
        </p:nvSpPr>
        <p:spPr/>
        <p:txBody>
          <a:bodyPr/>
          <a:lstStyle/>
          <a:p>
            <a:fld id="{6A1A918A-1043-4B02-8BDC-E43AA471F777}" type="slidenum">
              <a:rPr lang="en-US" smtClean="0"/>
              <a:t>12</a:t>
            </a:fld>
            <a:endParaRPr lang="en-US"/>
          </a:p>
        </p:txBody>
      </p:sp>
    </p:spTree>
    <p:extLst>
      <p:ext uri="{BB962C8B-B14F-4D97-AF65-F5344CB8AC3E}">
        <p14:creationId xmlns:p14="http://schemas.microsoft.com/office/powerpoint/2010/main" val="1260179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1A918A-1043-4B02-8BDC-E43AA471F777}" type="slidenum">
              <a:rPr lang="en-US" smtClean="0"/>
              <a:t>13</a:t>
            </a:fld>
            <a:endParaRPr lang="en-US"/>
          </a:p>
        </p:txBody>
      </p:sp>
    </p:spTree>
    <p:extLst>
      <p:ext uri="{BB962C8B-B14F-4D97-AF65-F5344CB8AC3E}">
        <p14:creationId xmlns:p14="http://schemas.microsoft.com/office/powerpoint/2010/main" val="20160042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baseline="0" dirty="0" smtClean="0">
              <a:sym typeface="Wingdings" panose="05000000000000000000" pitchFamily="2" charset="2"/>
            </a:endParaRPr>
          </a:p>
        </p:txBody>
      </p:sp>
      <p:sp>
        <p:nvSpPr>
          <p:cNvPr id="4" name="Slide Number Placeholder 3"/>
          <p:cNvSpPr>
            <a:spLocks noGrp="1"/>
          </p:cNvSpPr>
          <p:nvPr>
            <p:ph type="sldNum" sz="quarter" idx="10"/>
          </p:nvPr>
        </p:nvSpPr>
        <p:spPr/>
        <p:txBody>
          <a:bodyPr/>
          <a:lstStyle/>
          <a:p>
            <a:fld id="{6A1A918A-1043-4B02-8BDC-E43AA471F777}" type="slidenum">
              <a:rPr lang="en-US" smtClean="0"/>
              <a:t>14</a:t>
            </a:fld>
            <a:endParaRPr lang="en-US"/>
          </a:p>
        </p:txBody>
      </p:sp>
    </p:spTree>
    <p:extLst>
      <p:ext uri="{BB962C8B-B14F-4D97-AF65-F5344CB8AC3E}">
        <p14:creationId xmlns:p14="http://schemas.microsoft.com/office/powerpoint/2010/main" val="943921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baseline="0" dirty="0" smtClean="0"/>
          </a:p>
        </p:txBody>
      </p:sp>
      <p:sp>
        <p:nvSpPr>
          <p:cNvPr id="4" name="Slide Number Placeholder 3"/>
          <p:cNvSpPr>
            <a:spLocks noGrp="1"/>
          </p:cNvSpPr>
          <p:nvPr>
            <p:ph type="sldNum" sz="quarter" idx="10"/>
          </p:nvPr>
        </p:nvSpPr>
        <p:spPr/>
        <p:txBody>
          <a:bodyPr/>
          <a:lstStyle/>
          <a:p>
            <a:fld id="{6A1A918A-1043-4B02-8BDC-E43AA471F777}" type="slidenum">
              <a:rPr lang="en-US" smtClean="0"/>
              <a:t>15</a:t>
            </a:fld>
            <a:endParaRPr lang="en-US"/>
          </a:p>
        </p:txBody>
      </p:sp>
    </p:spTree>
    <p:extLst>
      <p:ext uri="{BB962C8B-B14F-4D97-AF65-F5344CB8AC3E}">
        <p14:creationId xmlns:p14="http://schemas.microsoft.com/office/powerpoint/2010/main" val="37086111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1A918A-1043-4B02-8BDC-E43AA471F777}" type="slidenum">
              <a:rPr lang="en-US" smtClean="0"/>
              <a:t>16</a:t>
            </a:fld>
            <a:endParaRPr lang="en-US"/>
          </a:p>
        </p:txBody>
      </p:sp>
    </p:spTree>
    <p:extLst>
      <p:ext uri="{BB962C8B-B14F-4D97-AF65-F5344CB8AC3E}">
        <p14:creationId xmlns:p14="http://schemas.microsoft.com/office/powerpoint/2010/main" val="10378706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baseline="0" dirty="0" smtClean="0"/>
          </a:p>
        </p:txBody>
      </p:sp>
      <p:sp>
        <p:nvSpPr>
          <p:cNvPr id="4" name="Slide Number Placeholder 3"/>
          <p:cNvSpPr>
            <a:spLocks noGrp="1"/>
          </p:cNvSpPr>
          <p:nvPr>
            <p:ph type="sldNum" sz="quarter" idx="10"/>
          </p:nvPr>
        </p:nvSpPr>
        <p:spPr/>
        <p:txBody>
          <a:bodyPr/>
          <a:lstStyle/>
          <a:p>
            <a:fld id="{6A1A918A-1043-4B02-8BDC-E43AA471F777}" type="slidenum">
              <a:rPr lang="en-US" smtClean="0"/>
              <a:t>17</a:t>
            </a:fld>
            <a:endParaRPr lang="en-US"/>
          </a:p>
        </p:txBody>
      </p:sp>
    </p:spTree>
    <p:extLst>
      <p:ext uri="{BB962C8B-B14F-4D97-AF65-F5344CB8AC3E}">
        <p14:creationId xmlns:p14="http://schemas.microsoft.com/office/powerpoint/2010/main" val="8183272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sz="1200" b="0" i="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A1A918A-1043-4B02-8BDC-E43AA471F777}" type="slidenum">
              <a:rPr lang="en-US" smtClean="0"/>
              <a:t>18</a:t>
            </a:fld>
            <a:endParaRPr lang="en-US"/>
          </a:p>
        </p:txBody>
      </p:sp>
    </p:spTree>
    <p:extLst>
      <p:ext uri="{BB962C8B-B14F-4D97-AF65-F5344CB8AC3E}">
        <p14:creationId xmlns:p14="http://schemas.microsoft.com/office/powerpoint/2010/main" val="33254011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baseline="0" dirty="0" smtClean="0"/>
          </a:p>
        </p:txBody>
      </p:sp>
      <p:sp>
        <p:nvSpPr>
          <p:cNvPr id="4" name="Slide Number Placeholder 3"/>
          <p:cNvSpPr>
            <a:spLocks noGrp="1"/>
          </p:cNvSpPr>
          <p:nvPr>
            <p:ph type="sldNum" sz="quarter" idx="10"/>
          </p:nvPr>
        </p:nvSpPr>
        <p:spPr/>
        <p:txBody>
          <a:bodyPr/>
          <a:lstStyle/>
          <a:p>
            <a:fld id="{6A1A918A-1043-4B02-8BDC-E43AA471F777}" type="slidenum">
              <a:rPr lang="en-US" smtClean="0"/>
              <a:t>19</a:t>
            </a:fld>
            <a:endParaRPr lang="en-US"/>
          </a:p>
        </p:txBody>
      </p:sp>
    </p:spTree>
    <p:extLst>
      <p:ext uri="{BB962C8B-B14F-4D97-AF65-F5344CB8AC3E}">
        <p14:creationId xmlns:p14="http://schemas.microsoft.com/office/powerpoint/2010/main" val="404379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l-PL" baseline="0" dirty="0" smtClean="0">
              <a:sym typeface="Wingdings" panose="05000000000000000000" pitchFamily="2" charset="2"/>
            </a:endParaRPr>
          </a:p>
          <a:p>
            <a:pPr marL="0" indent="0">
              <a:buFontTx/>
              <a:buNone/>
            </a:pPr>
            <a:endParaRPr lang="pl-PL" baseline="0" dirty="0" smtClean="0"/>
          </a:p>
        </p:txBody>
      </p:sp>
      <p:sp>
        <p:nvSpPr>
          <p:cNvPr id="4" name="Slide Number Placeholder 3"/>
          <p:cNvSpPr>
            <a:spLocks noGrp="1"/>
          </p:cNvSpPr>
          <p:nvPr>
            <p:ph type="sldNum" sz="quarter" idx="10"/>
          </p:nvPr>
        </p:nvSpPr>
        <p:spPr/>
        <p:txBody>
          <a:bodyPr/>
          <a:lstStyle/>
          <a:p>
            <a:fld id="{6A1A918A-1043-4B02-8BDC-E43AA471F777}" type="slidenum">
              <a:rPr lang="en-US" smtClean="0"/>
              <a:t>2</a:t>
            </a:fld>
            <a:endParaRPr lang="en-US"/>
          </a:p>
        </p:txBody>
      </p:sp>
    </p:spTree>
    <p:extLst>
      <p:ext uri="{BB962C8B-B14F-4D97-AF65-F5344CB8AC3E}">
        <p14:creationId xmlns:p14="http://schemas.microsoft.com/office/powerpoint/2010/main" val="1816226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1A918A-1043-4B02-8BDC-E43AA471F777}" type="slidenum">
              <a:rPr lang="en-US" smtClean="0"/>
              <a:t>20</a:t>
            </a:fld>
            <a:endParaRPr lang="en-US"/>
          </a:p>
        </p:txBody>
      </p:sp>
    </p:spTree>
    <p:extLst>
      <p:ext uri="{BB962C8B-B14F-4D97-AF65-F5344CB8AC3E}">
        <p14:creationId xmlns:p14="http://schemas.microsoft.com/office/powerpoint/2010/main" val="11930520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baseline="0" dirty="0" smtClean="0"/>
          </a:p>
        </p:txBody>
      </p:sp>
      <p:sp>
        <p:nvSpPr>
          <p:cNvPr id="4" name="Slide Number Placeholder 3"/>
          <p:cNvSpPr>
            <a:spLocks noGrp="1"/>
          </p:cNvSpPr>
          <p:nvPr>
            <p:ph type="sldNum" sz="quarter" idx="10"/>
          </p:nvPr>
        </p:nvSpPr>
        <p:spPr/>
        <p:txBody>
          <a:bodyPr/>
          <a:lstStyle/>
          <a:p>
            <a:fld id="{6A1A918A-1043-4B02-8BDC-E43AA471F777}" type="slidenum">
              <a:rPr lang="en-US" smtClean="0"/>
              <a:t>21</a:t>
            </a:fld>
            <a:endParaRPr lang="en-US"/>
          </a:p>
        </p:txBody>
      </p:sp>
    </p:spTree>
    <p:extLst>
      <p:ext uri="{BB962C8B-B14F-4D97-AF65-F5344CB8AC3E}">
        <p14:creationId xmlns:p14="http://schemas.microsoft.com/office/powerpoint/2010/main" val="19076785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1A918A-1043-4B02-8BDC-E43AA471F777}" type="slidenum">
              <a:rPr lang="en-US" smtClean="0"/>
              <a:t>22</a:t>
            </a:fld>
            <a:endParaRPr lang="en-US"/>
          </a:p>
        </p:txBody>
      </p:sp>
    </p:spTree>
    <p:extLst>
      <p:ext uri="{BB962C8B-B14F-4D97-AF65-F5344CB8AC3E}">
        <p14:creationId xmlns:p14="http://schemas.microsoft.com/office/powerpoint/2010/main" val="16453753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1A918A-1043-4B02-8BDC-E43AA471F777}" type="slidenum">
              <a:rPr lang="en-US" smtClean="0"/>
              <a:t>23</a:t>
            </a:fld>
            <a:endParaRPr lang="en-US"/>
          </a:p>
        </p:txBody>
      </p:sp>
    </p:spTree>
    <p:extLst>
      <p:ext uri="{BB962C8B-B14F-4D97-AF65-F5344CB8AC3E}">
        <p14:creationId xmlns:p14="http://schemas.microsoft.com/office/powerpoint/2010/main" val="35105837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baseline="0" dirty="0" smtClean="0"/>
          </a:p>
        </p:txBody>
      </p:sp>
      <p:sp>
        <p:nvSpPr>
          <p:cNvPr id="4" name="Slide Number Placeholder 3"/>
          <p:cNvSpPr>
            <a:spLocks noGrp="1"/>
          </p:cNvSpPr>
          <p:nvPr>
            <p:ph type="sldNum" sz="quarter" idx="10"/>
          </p:nvPr>
        </p:nvSpPr>
        <p:spPr/>
        <p:txBody>
          <a:bodyPr/>
          <a:lstStyle/>
          <a:p>
            <a:fld id="{6A1A918A-1043-4B02-8BDC-E43AA471F777}" type="slidenum">
              <a:rPr lang="en-US" smtClean="0"/>
              <a:t>24</a:t>
            </a:fld>
            <a:endParaRPr lang="en-US"/>
          </a:p>
        </p:txBody>
      </p:sp>
    </p:spTree>
    <p:extLst>
      <p:ext uri="{BB962C8B-B14F-4D97-AF65-F5344CB8AC3E}">
        <p14:creationId xmlns:p14="http://schemas.microsoft.com/office/powerpoint/2010/main" val="3301521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baseline="0" dirty="0" smtClean="0"/>
          </a:p>
        </p:txBody>
      </p:sp>
      <p:sp>
        <p:nvSpPr>
          <p:cNvPr id="4" name="Slide Number Placeholder 3"/>
          <p:cNvSpPr>
            <a:spLocks noGrp="1"/>
          </p:cNvSpPr>
          <p:nvPr>
            <p:ph type="sldNum" sz="quarter" idx="10"/>
          </p:nvPr>
        </p:nvSpPr>
        <p:spPr/>
        <p:txBody>
          <a:bodyPr/>
          <a:lstStyle/>
          <a:p>
            <a:fld id="{6A1A918A-1043-4B02-8BDC-E43AA471F777}" type="slidenum">
              <a:rPr lang="en-US" smtClean="0"/>
              <a:t>25</a:t>
            </a:fld>
            <a:endParaRPr lang="en-US"/>
          </a:p>
        </p:txBody>
      </p:sp>
    </p:spTree>
    <p:extLst>
      <p:ext uri="{BB962C8B-B14F-4D97-AF65-F5344CB8AC3E}">
        <p14:creationId xmlns:p14="http://schemas.microsoft.com/office/powerpoint/2010/main" val="586158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baseline="0" dirty="0" smtClean="0"/>
          </a:p>
        </p:txBody>
      </p:sp>
      <p:sp>
        <p:nvSpPr>
          <p:cNvPr id="4" name="Slide Number Placeholder 3"/>
          <p:cNvSpPr>
            <a:spLocks noGrp="1"/>
          </p:cNvSpPr>
          <p:nvPr>
            <p:ph type="sldNum" sz="quarter" idx="10"/>
          </p:nvPr>
        </p:nvSpPr>
        <p:spPr/>
        <p:txBody>
          <a:bodyPr/>
          <a:lstStyle/>
          <a:p>
            <a:fld id="{6A1A918A-1043-4B02-8BDC-E43AA471F777}" type="slidenum">
              <a:rPr lang="en-US" smtClean="0"/>
              <a:t>26</a:t>
            </a:fld>
            <a:endParaRPr lang="en-US"/>
          </a:p>
        </p:txBody>
      </p:sp>
    </p:spTree>
    <p:extLst>
      <p:ext uri="{BB962C8B-B14F-4D97-AF65-F5344CB8AC3E}">
        <p14:creationId xmlns:p14="http://schemas.microsoft.com/office/powerpoint/2010/main" val="17685847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baseline="0" dirty="0" smtClean="0"/>
          </a:p>
        </p:txBody>
      </p:sp>
      <p:sp>
        <p:nvSpPr>
          <p:cNvPr id="4" name="Slide Number Placeholder 3"/>
          <p:cNvSpPr>
            <a:spLocks noGrp="1"/>
          </p:cNvSpPr>
          <p:nvPr>
            <p:ph type="sldNum" sz="quarter" idx="10"/>
          </p:nvPr>
        </p:nvSpPr>
        <p:spPr/>
        <p:txBody>
          <a:bodyPr/>
          <a:lstStyle/>
          <a:p>
            <a:fld id="{6A1A918A-1043-4B02-8BDC-E43AA471F777}" type="slidenum">
              <a:rPr lang="en-US" smtClean="0"/>
              <a:t>27</a:t>
            </a:fld>
            <a:endParaRPr lang="en-US"/>
          </a:p>
        </p:txBody>
      </p:sp>
    </p:spTree>
    <p:extLst>
      <p:ext uri="{BB962C8B-B14F-4D97-AF65-F5344CB8AC3E}">
        <p14:creationId xmlns:p14="http://schemas.microsoft.com/office/powerpoint/2010/main" val="34066662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1A918A-1043-4B02-8BDC-E43AA471F777}" type="slidenum">
              <a:rPr lang="en-US" smtClean="0"/>
              <a:t>28</a:t>
            </a:fld>
            <a:endParaRPr lang="en-US"/>
          </a:p>
        </p:txBody>
      </p:sp>
    </p:spTree>
    <p:extLst>
      <p:ext uri="{BB962C8B-B14F-4D97-AF65-F5344CB8AC3E}">
        <p14:creationId xmlns:p14="http://schemas.microsoft.com/office/powerpoint/2010/main" val="24164375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baseline="0" dirty="0" smtClean="0"/>
          </a:p>
        </p:txBody>
      </p:sp>
      <p:sp>
        <p:nvSpPr>
          <p:cNvPr id="4" name="Slide Number Placeholder 3"/>
          <p:cNvSpPr>
            <a:spLocks noGrp="1"/>
          </p:cNvSpPr>
          <p:nvPr>
            <p:ph type="sldNum" sz="quarter" idx="10"/>
          </p:nvPr>
        </p:nvSpPr>
        <p:spPr/>
        <p:txBody>
          <a:bodyPr/>
          <a:lstStyle/>
          <a:p>
            <a:fld id="{6A1A918A-1043-4B02-8BDC-E43AA471F777}" type="slidenum">
              <a:rPr lang="en-US" smtClean="0"/>
              <a:t>29</a:t>
            </a:fld>
            <a:endParaRPr lang="en-US"/>
          </a:p>
        </p:txBody>
      </p:sp>
    </p:spTree>
    <p:extLst>
      <p:ext uri="{BB962C8B-B14F-4D97-AF65-F5344CB8AC3E}">
        <p14:creationId xmlns:p14="http://schemas.microsoft.com/office/powerpoint/2010/main" val="2578752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endParaRPr lang="pl-PL" baseline="0" dirty="0" smtClean="0"/>
          </a:p>
        </p:txBody>
      </p:sp>
      <p:sp>
        <p:nvSpPr>
          <p:cNvPr id="4" name="Slide Number Placeholder 3"/>
          <p:cNvSpPr>
            <a:spLocks noGrp="1"/>
          </p:cNvSpPr>
          <p:nvPr>
            <p:ph type="sldNum" sz="quarter" idx="10"/>
          </p:nvPr>
        </p:nvSpPr>
        <p:spPr/>
        <p:txBody>
          <a:bodyPr/>
          <a:lstStyle/>
          <a:p>
            <a:fld id="{6A1A918A-1043-4B02-8BDC-E43AA471F777}" type="slidenum">
              <a:rPr lang="en-US" smtClean="0"/>
              <a:t>3</a:t>
            </a:fld>
            <a:endParaRPr lang="en-US"/>
          </a:p>
        </p:txBody>
      </p:sp>
    </p:spTree>
    <p:extLst>
      <p:ext uri="{BB962C8B-B14F-4D97-AF65-F5344CB8AC3E}">
        <p14:creationId xmlns:p14="http://schemas.microsoft.com/office/powerpoint/2010/main" val="16151906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1A918A-1043-4B02-8BDC-E43AA471F777}" type="slidenum">
              <a:rPr lang="en-US" smtClean="0"/>
              <a:t>30</a:t>
            </a:fld>
            <a:endParaRPr lang="en-US"/>
          </a:p>
        </p:txBody>
      </p:sp>
    </p:spTree>
    <p:extLst>
      <p:ext uri="{BB962C8B-B14F-4D97-AF65-F5344CB8AC3E}">
        <p14:creationId xmlns:p14="http://schemas.microsoft.com/office/powerpoint/2010/main" val="4047379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smtClean="0"/>
          </a:p>
        </p:txBody>
      </p:sp>
      <p:sp>
        <p:nvSpPr>
          <p:cNvPr id="4" name="Slide Number Placeholder 3"/>
          <p:cNvSpPr>
            <a:spLocks noGrp="1"/>
          </p:cNvSpPr>
          <p:nvPr>
            <p:ph type="sldNum" sz="quarter" idx="10"/>
          </p:nvPr>
        </p:nvSpPr>
        <p:spPr/>
        <p:txBody>
          <a:bodyPr/>
          <a:lstStyle/>
          <a:p>
            <a:fld id="{6A1A918A-1043-4B02-8BDC-E43AA471F777}" type="slidenum">
              <a:rPr lang="en-US" smtClean="0"/>
              <a:t>31</a:t>
            </a:fld>
            <a:endParaRPr lang="en-US"/>
          </a:p>
        </p:txBody>
      </p:sp>
    </p:spTree>
    <p:extLst>
      <p:ext uri="{BB962C8B-B14F-4D97-AF65-F5344CB8AC3E}">
        <p14:creationId xmlns:p14="http://schemas.microsoft.com/office/powerpoint/2010/main" val="41781873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baseline="0" dirty="0" smtClean="0"/>
          </a:p>
        </p:txBody>
      </p:sp>
      <p:sp>
        <p:nvSpPr>
          <p:cNvPr id="4" name="Slide Number Placeholder 3"/>
          <p:cNvSpPr>
            <a:spLocks noGrp="1"/>
          </p:cNvSpPr>
          <p:nvPr>
            <p:ph type="sldNum" sz="quarter" idx="10"/>
          </p:nvPr>
        </p:nvSpPr>
        <p:spPr/>
        <p:txBody>
          <a:bodyPr/>
          <a:lstStyle/>
          <a:p>
            <a:fld id="{6A1A918A-1043-4B02-8BDC-E43AA471F777}" type="slidenum">
              <a:rPr lang="en-US" smtClean="0"/>
              <a:t>32</a:t>
            </a:fld>
            <a:endParaRPr lang="en-US"/>
          </a:p>
        </p:txBody>
      </p:sp>
    </p:spTree>
    <p:extLst>
      <p:ext uri="{BB962C8B-B14F-4D97-AF65-F5344CB8AC3E}">
        <p14:creationId xmlns:p14="http://schemas.microsoft.com/office/powerpoint/2010/main" val="34618797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1A918A-1043-4B02-8BDC-E43AA471F777}" type="slidenum">
              <a:rPr lang="en-US" smtClean="0"/>
              <a:t>33</a:t>
            </a:fld>
            <a:endParaRPr lang="en-US"/>
          </a:p>
        </p:txBody>
      </p:sp>
    </p:spTree>
    <p:extLst>
      <p:ext uri="{BB962C8B-B14F-4D97-AF65-F5344CB8AC3E}">
        <p14:creationId xmlns:p14="http://schemas.microsoft.com/office/powerpoint/2010/main" val="19008374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1A918A-1043-4B02-8BDC-E43AA471F777}" type="slidenum">
              <a:rPr lang="en-US" smtClean="0"/>
              <a:t>34</a:t>
            </a:fld>
            <a:endParaRPr lang="en-US"/>
          </a:p>
        </p:txBody>
      </p:sp>
    </p:spTree>
    <p:extLst>
      <p:ext uri="{BB962C8B-B14F-4D97-AF65-F5344CB8AC3E}">
        <p14:creationId xmlns:p14="http://schemas.microsoft.com/office/powerpoint/2010/main" val="23144811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1A918A-1043-4B02-8BDC-E43AA471F777}" type="slidenum">
              <a:rPr lang="en-US" smtClean="0"/>
              <a:t>35</a:t>
            </a:fld>
            <a:endParaRPr lang="en-US"/>
          </a:p>
        </p:txBody>
      </p:sp>
    </p:spTree>
    <p:extLst>
      <p:ext uri="{BB962C8B-B14F-4D97-AF65-F5344CB8AC3E}">
        <p14:creationId xmlns:p14="http://schemas.microsoft.com/office/powerpoint/2010/main" val="32940936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1A918A-1043-4B02-8BDC-E43AA471F777}" type="slidenum">
              <a:rPr lang="en-US" smtClean="0"/>
              <a:t>36</a:t>
            </a:fld>
            <a:endParaRPr lang="en-US"/>
          </a:p>
        </p:txBody>
      </p:sp>
    </p:spTree>
    <p:extLst>
      <p:ext uri="{BB962C8B-B14F-4D97-AF65-F5344CB8AC3E}">
        <p14:creationId xmlns:p14="http://schemas.microsoft.com/office/powerpoint/2010/main" val="7168433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baseline="0" dirty="0" smtClean="0"/>
          </a:p>
        </p:txBody>
      </p:sp>
      <p:sp>
        <p:nvSpPr>
          <p:cNvPr id="4" name="Slide Number Placeholder 3"/>
          <p:cNvSpPr>
            <a:spLocks noGrp="1"/>
          </p:cNvSpPr>
          <p:nvPr>
            <p:ph type="sldNum" sz="quarter" idx="10"/>
          </p:nvPr>
        </p:nvSpPr>
        <p:spPr/>
        <p:txBody>
          <a:bodyPr/>
          <a:lstStyle/>
          <a:p>
            <a:fld id="{6A1A918A-1043-4B02-8BDC-E43AA471F777}" type="slidenum">
              <a:rPr lang="en-US" smtClean="0"/>
              <a:t>37</a:t>
            </a:fld>
            <a:endParaRPr lang="en-US"/>
          </a:p>
        </p:txBody>
      </p:sp>
    </p:spTree>
    <p:extLst>
      <p:ext uri="{BB962C8B-B14F-4D97-AF65-F5344CB8AC3E}">
        <p14:creationId xmlns:p14="http://schemas.microsoft.com/office/powerpoint/2010/main" val="34002518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baseline="0" dirty="0" smtClean="0"/>
          </a:p>
        </p:txBody>
      </p:sp>
      <p:sp>
        <p:nvSpPr>
          <p:cNvPr id="4" name="Slide Number Placeholder 3"/>
          <p:cNvSpPr>
            <a:spLocks noGrp="1"/>
          </p:cNvSpPr>
          <p:nvPr>
            <p:ph type="sldNum" sz="quarter" idx="10"/>
          </p:nvPr>
        </p:nvSpPr>
        <p:spPr/>
        <p:txBody>
          <a:bodyPr/>
          <a:lstStyle/>
          <a:p>
            <a:fld id="{6A1A918A-1043-4B02-8BDC-E43AA471F777}" type="slidenum">
              <a:rPr lang="en-US" smtClean="0"/>
              <a:t>38</a:t>
            </a:fld>
            <a:endParaRPr lang="en-US"/>
          </a:p>
        </p:txBody>
      </p:sp>
    </p:spTree>
    <p:extLst>
      <p:ext uri="{BB962C8B-B14F-4D97-AF65-F5344CB8AC3E}">
        <p14:creationId xmlns:p14="http://schemas.microsoft.com/office/powerpoint/2010/main" val="6463674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baseline="0" dirty="0" smtClean="0"/>
          </a:p>
          <a:p>
            <a:r>
              <a:rPr lang="pl-PL" baseline="0" dirty="0" smtClean="0"/>
              <a:t>&lt;omówić test&gt;</a:t>
            </a:r>
          </a:p>
          <a:p>
            <a:endParaRPr lang="pl-PL" baseline="0" dirty="0" smtClean="0"/>
          </a:p>
          <a:p>
            <a:endParaRPr lang="pl-PL" baseline="0" dirty="0" smtClean="0"/>
          </a:p>
        </p:txBody>
      </p:sp>
      <p:sp>
        <p:nvSpPr>
          <p:cNvPr id="4" name="Slide Number Placeholder 3"/>
          <p:cNvSpPr>
            <a:spLocks noGrp="1"/>
          </p:cNvSpPr>
          <p:nvPr>
            <p:ph type="sldNum" sz="quarter" idx="10"/>
          </p:nvPr>
        </p:nvSpPr>
        <p:spPr/>
        <p:txBody>
          <a:bodyPr/>
          <a:lstStyle/>
          <a:p>
            <a:fld id="{6A1A918A-1043-4B02-8BDC-E43AA471F777}" type="slidenum">
              <a:rPr lang="en-US" smtClean="0"/>
              <a:t>39</a:t>
            </a:fld>
            <a:endParaRPr lang="en-US"/>
          </a:p>
        </p:txBody>
      </p:sp>
    </p:spTree>
    <p:extLst>
      <p:ext uri="{BB962C8B-B14F-4D97-AF65-F5344CB8AC3E}">
        <p14:creationId xmlns:p14="http://schemas.microsoft.com/office/powerpoint/2010/main" val="139330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baseline="0" dirty="0" smtClean="0"/>
          </a:p>
        </p:txBody>
      </p:sp>
      <p:sp>
        <p:nvSpPr>
          <p:cNvPr id="4" name="Slide Number Placeholder 3"/>
          <p:cNvSpPr>
            <a:spLocks noGrp="1"/>
          </p:cNvSpPr>
          <p:nvPr>
            <p:ph type="sldNum" sz="quarter" idx="10"/>
          </p:nvPr>
        </p:nvSpPr>
        <p:spPr/>
        <p:txBody>
          <a:bodyPr/>
          <a:lstStyle/>
          <a:p>
            <a:fld id="{6A1A918A-1043-4B02-8BDC-E43AA471F777}" type="slidenum">
              <a:rPr lang="en-US" smtClean="0"/>
              <a:t>4</a:t>
            </a:fld>
            <a:endParaRPr lang="en-US"/>
          </a:p>
        </p:txBody>
      </p:sp>
    </p:spTree>
    <p:extLst>
      <p:ext uri="{BB962C8B-B14F-4D97-AF65-F5344CB8AC3E}">
        <p14:creationId xmlns:p14="http://schemas.microsoft.com/office/powerpoint/2010/main" val="41633240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baseline="0" dirty="0" smtClean="0"/>
          </a:p>
        </p:txBody>
      </p:sp>
      <p:sp>
        <p:nvSpPr>
          <p:cNvPr id="4" name="Slide Number Placeholder 3"/>
          <p:cNvSpPr>
            <a:spLocks noGrp="1"/>
          </p:cNvSpPr>
          <p:nvPr>
            <p:ph type="sldNum" sz="quarter" idx="10"/>
          </p:nvPr>
        </p:nvSpPr>
        <p:spPr/>
        <p:txBody>
          <a:bodyPr/>
          <a:lstStyle/>
          <a:p>
            <a:fld id="{6A1A918A-1043-4B02-8BDC-E43AA471F777}" type="slidenum">
              <a:rPr lang="en-US" smtClean="0"/>
              <a:t>40</a:t>
            </a:fld>
            <a:endParaRPr lang="en-US"/>
          </a:p>
        </p:txBody>
      </p:sp>
    </p:spTree>
    <p:extLst>
      <p:ext uri="{BB962C8B-B14F-4D97-AF65-F5344CB8AC3E}">
        <p14:creationId xmlns:p14="http://schemas.microsoft.com/office/powerpoint/2010/main" val="37095821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1A918A-1043-4B02-8BDC-E43AA471F777}" type="slidenum">
              <a:rPr lang="en-US" smtClean="0"/>
              <a:t>41</a:t>
            </a:fld>
            <a:endParaRPr lang="en-US"/>
          </a:p>
        </p:txBody>
      </p:sp>
    </p:spTree>
    <p:extLst>
      <p:ext uri="{BB962C8B-B14F-4D97-AF65-F5344CB8AC3E}">
        <p14:creationId xmlns:p14="http://schemas.microsoft.com/office/powerpoint/2010/main" val="15678163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baseline="0" dirty="0" smtClean="0"/>
          </a:p>
        </p:txBody>
      </p:sp>
      <p:sp>
        <p:nvSpPr>
          <p:cNvPr id="4" name="Slide Number Placeholder 3"/>
          <p:cNvSpPr>
            <a:spLocks noGrp="1"/>
          </p:cNvSpPr>
          <p:nvPr>
            <p:ph type="sldNum" sz="quarter" idx="10"/>
          </p:nvPr>
        </p:nvSpPr>
        <p:spPr/>
        <p:txBody>
          <a:bodyPr/>
          <a:lstStyle/>
          <a:p>
            <a:fld id="{6A1A918A-1043-4B02-8BDC-E43AA471F777}" type="slidenum">
              <a:rPr lang="en-US" smtClean="0"/>
              <a:t>42</a:t>
            </a:fld>
            <a:endParaRPr lang="en-US"/>
          </a:p>
        </p:txBody>
      </p:sp>
    </p:spTree>
    <p:extLst>
      <p:ext uri="{BB962C8B-B14F-4D97-AF65-F5344CB8AC3E}">
        <p14:creationId xmlns:p14="http://schemas.microsoft.com/office/powerpoint/2010/main" val="8322178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baseline="0" dirty="0" smtClean="0"/>
          </a:p>
        </p:txBody>
      </p:sp>
      <p:sp>
        <p:nvSpPr>
          <p:cNvPr id="4" name="Slide Number Placeholder 3"/>
          <p:cNvSpPr>
            <a:spLocks noGrp="1"/>
          </p:cNvSpPr>
          <p:nvPr>
            <p:ph type="sldNum" sz="quarter" idx="10"/>
          </p:nvPr>
        </p:nvSpPr>
        <p:spPr/>
        <p:txBody>
          <a:bodyPr/>
          <a:lstStyle/>
          <a:p>
            <a:fld id="{6A1A918A-1043-4B02-8BDC-E43AA471F777}" type="slidenum">
              <a:rPr lang="en-US" smtClean="0"/>
              <a:t>43</a:t>
            </a:fld>
            <a:endParaRPr lang="en-US"/>
          </a:p>
        </p:txBody>
      </p:sp>
    </p:spTree>
    <p:extLst>
      <p:ext uri="{BB962C8B-B14F-4D97-AF65-F5344CB8AC3E}">
        <p14:creationId xmlns:p14="http://schemas.microsoft.com/office/powerpoint/2010/main" val="22650340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baseline="0" dirty="0" smtClean="0"/>
          </a:p>
        </p:txBody>
      </p:sp>
      <p:sp>
        <p:nvSpPr>
          <p:cNvPr id="4" name="Slide Number Placeholder 3"/>
          <p:cNvSpPr>
            <a:spLocks noGrp="1"/>
          </p:cNvSpPr>
          <p:nvPr>
            <p:ph type="sldNum" sz="quarter" idx="10"/>
          </p:nvPr>
        </p:nvSpPr>
        <p:spPr/>
        <p:txBody>
          <a:bodyPr/>
          <a:lstStyle/>
          <a:p>
            <a:fld id="{6A1A918A-1043-4B02-8BDC-E43AA471F777}" type="slidenum">
              <a:rPr lang="en-US" smtClean="0"/>
              <a:t>44</a:t>
            </a:fld>
            <a:endParaRPr lang="en-US"/>
          </a:p>
        </p:txBody>
      </p:sp>
    </p:spTree>
    <p:extLst>
      <p:ext uri="{BB962C8B-B14F-4D97-AF65-F5344CB8AC3E}">
        <p14:creationId xmlns:p14="http://schemas.microsoft.com/office/powerpoint/2010/main" val="30418849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baseline="0" dirty="0" smtClean="0"/>
          </a:p>
        </p:txBody>
      </p:sp>
      <p:sp>
        <p:nvSpPr>
          <p:cNvPr id="4" name="Slide Number Placeholder 3"/>
          <p:cNvSpPr>
            <a:spLocks noGrp="1"/>
          </p:cNvSpPr>
          <p:nvPr>
            <p:ph type="sldNum" sz="quarter" idx="10"/>
          </p:nvPr>
        </p:nvSpPr>
        <p:spPr/>
        <p:txBody>
          <a:bodyPr/>
          <a:lstStyle/>
          <a:p>
            <a:fld id="{6A1A918A-1043-4B02-8BDC-E43AA471F777}" type="slidenum">
              <a:rPr lang="en-US" smtClean="0"/>
              <a:t>45</a:t>
            </a:fld>
            <a:endParaRPr lang="en-US"/>
          </a:p>
        </p:txBody>
      </p:sp>
    </p:spTree>
    <p:extLst>
      <p:ext uri="{BB962C8B-B14F-4D97-AF65-F5344CB8AC3E}">
        <p14:creationId xmlns:p14="http://schemas.microsoft.com/office/powerpoint/2010/main" val="5177802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baseline="0" dirty="0" smtClean="0"/>
          </a:p>
        </p:txBody>
      </p:sp>
      <p:sp>
        <p:nvSpPr>
          <p:cNvPr id="4" name="Slide Number Placeholder 3"/>
          <p:cNvSpPr>
            <a:spLocks noGrp="1"/>
          </p:cNvSpPr>
          <p:nvPr>
            <p:ph type="sldNum" sz="quarter" idx="10"/>
          </p:nvPr>
        </p:nvSpPr>
        <p:spPr/>
        <p:txBody>
          <a:bodyPr/>
          <a:lstStyle/>
          <a:p>
            <a:fld id="{6A1A918A-1043-4B02-8BDC-E43AA471F777}" type="slidenum">
              <a:rPr lang="en-US" smtClean="0"/>
              <a:t>46</a:t>
            </a:fld>
            <a:endParaRPr lang="en-US"/>
          </a:p>
        </p:txBody>
      </p:sp>
    </p:spTree>
    <p:extLst>
      <p:ext uri="{BB962C8B-B14F-4D97-AF65-F5344CB8AC3E}">
        <p14:creationId xmlns:p14="http://schemas.microsoft.com/office/powerpoint/2010/main" val="9959734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baseline="0" dirty="0" smtClean="0"/>
          </a:p>
        </p:txBody>
      </p:sp>
      <p:sp>
        <p:nvSpPr>
          <p:cNvPr id="4" name="Slide Number Placeholder 3"/>
          <p:cNvSpPr>
            <a:spLocks noGrp="1"/>
          </p:cNvSpPr>
          <p:nvPr>
            <p:ph type="sldNum" sz="quarter" idx="10"/>
          </p:nvPr>
        </p:nvSpPr>
        <p:spPr/>
        <p:txBody>
          <a:bodyPr/>
          <a:lstStyle/>
          <a:p>
            <a:fld id="{6A1A918A-1043-4B02-8BDC-E43AA471F777}" type="slidenum">
              <a:rPr lang="en-US" smtClean="0"/>
              <a:t>47</a:t>
            </a:fld>
            <a:endParaRPr lang="en-US"/>
          </a:p>
        </p:txBody>
      </p:sp>
    </p:spTree>
    <p:extLst>
      <p:ext uri="{BB962C8B-B14F-4D97-AF65-F5344CB8AC3E}">
        <p14:creationId xmlns:p14="http://schemas.microsoft.com/office/powerpoint/2010/main" val="20401153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baseline="0" dirty="0" smtClean="0"/>
          </a:p>
        </p:txBody>
      </p:sp>
      <p:sp>
        <p:nvSpPr>
          <p:cNvPr id="4" name="Slide Number Placeholder 3"/>
          <p:cNvSpPr>
            <a:spLocks noGrp="1"/>
          </p:cNvSpPr>
          <p:nvPr>
            <p:ph type="sldNum" sz="quarter" idx="10"/>
          </p:nvPr>
        </p:nvSpPr>
        <p:spPr/>
        <p:txBody>
          <a:bodyPr/>
          <a:lstStyle/>
          <a:p>
            <a:fld id="{6A1A918A-1043-4B02-8BDC-E43AA471F777}" type="slidenum">
              <a:rPr lang="en-US" smtClean="0"/>
              <a:t>48</a:t>
            </a:fld>
            <a:endParaRPr lang="en-US"/>
          </a:p>
        </p:txBody>
      </p:sp>
    </p:spTree>
    <p:extLst>
      <p:ext uri="{BB962C8B-B14F-4D97-AF65-F5344CB8AC3E}">
        <p14:creationId xmlns:p14="http://schemas.microsoft.com/office/powerpoint/2010/main" val="41891360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1A918A-1043-4B02-8BDC-E43AA471F777}" type="slidenum">
              <a:rPr lang="en-US" smtClean="0"/>
              <a:t>49</a:t>
            </a:fld>
            <a:endParaRPr lang="en-US"/>
          </a:p>
        </p:txBody>
      </p:sp>
    </p:spTree>
    <p:extLst>
      <p:ext uri="{BB962C8B-B14F-4D97-AF65-F5344CB8AC3E}">
        <p14:creationId xmlns:p14="http://schemas.microsoft.com/office/powerpoint/2010/main" val="2339768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A1A918A-1043-4B02-8BDC-E43AA471F777}" type="slidenum">
              <a:rPr lang="en-US" smtClean="0"/>
              <a:t>5</a:t>
            </a:fld>
            <a:endParaRPr lang="en-US"/>
          </a:p>
        </p:txBody>
      </p:sp>
    </p:spTree>
    <p:extLst>
      <p:ext uri="{BB962C8B-B14F-4D97-AF65-F5344CB8AC3E}">
        <p14:creationId xmlns:p14="http://schemas.microsoft.com/office/powerpoint/2010/main" val="22440760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1A918A-1043-4B02-8BDC-E43AA471F777}" type="slidenum">
              <a:rPr lang="en-US" smtClean="0"/>
              <a:t>50</a:t>
            </a:fld>
            <a:endParaRPr lang="en-US"/>
          </a:p>
        </p:txBody>
      </p:sp>
    </p:spTree>
    <p:extLst>
      <p:ext uri="{BB962C8B-B14F-4D97-AF65-F5344CB8AC3E}">
        <p14:creationId xmlns:p14="http://schemas.microsoft.com/office/powerpoint/2010/main" val="29806578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1A918A-1043-4B02-8BDC-E43AA471F777}" type="slidenum">
              <a:rPr lang="en-US" smtClean="0"/>
              <a:t>51</a:t>
            </a:fld>
            <a:endParaRPr lang="en-US"/>
          </a:p>
        </p:txBody>
      </p:sp>
    </p:spTree>
    <p:extLst>
      <p:ext uri="{BB962C8B-B14F-4D97-AF65-F5344CB8AC3E}">
        <p14:creationId xmlns:p14="http://schemas.microsoft.com/office/powerpoint/2010/main" val="27499305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1A918A-1043-4B02-8BDC-E43AA471F777}" type="slidenum">
              <a:rPr lang="en-US" smtClean="0"/>
              <a:t>52</a:t>
            </a:fld>
            <a:endParaRPr lang="en-US"/>
          </a:p>
        </p:txBody>
      </p:sp>
    </p:spTree>
    <p:extLst>
      <p:ext uri="{BB962C8B-B14F-4D97-AF65-F5344CB8AC3E}">
        <p14:creationId xmlns:p14="http://schemas.microsoft.com/office/powerpoint/2010/main" val="10358307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baseline="0" dirty="0" smtClean="0"/>
          </a:p>
        </p:txBody>
      </p:sp>
      <p:sp>
        <p:nvSpPr>
          <p:cNvPr id="4" name="Slide Number Placeholder 3"/>
          <p:cNvSpPr>
            <a:spLocks noGrp="1"/>
          </p:cNvSpPr>
          <p:nvPr>
            <p:ph type="sldNum" sz="quarter" idx="10"/>
          </p:nvPr>
        </p:nvSpPr>
        <p:spPr/>
        <p:txBody>
          <a:bodyPr/>
          <a:lstStyle/>
          <a:p>
            <a:fld id="{6A1A918A-1043-4B02-8BDC-E43AA471F777}" type="slidenum">
              <a:rPr lang="en-US" smtClean="0"/>
              <a:t>53</a:t>
            </a:fld>
            <a:endParaRPr lang="en-US"/>
          </a:p>
        </p:txBody>
      </p:sp>
    </p:spTree>
    <p:extLst>
      <p:ext uri="{BB962C8B-B14F-4D97-AF65-F5344CB8AC3E}">
        <p14:creationId xmlns:p14="http://schemas.microsoft.com/office/powerpoint/2010/main" val="29322584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smtClean="0"/>
          </a:p>
        </p:txBody>
      </p:sp>
      <p:sp>
        <p:nvSpPr>
          <p:cNvPr id="4" name="Slide Number Placeholder 3"/>
          <p:cNvSpPr>
            <a:spLocks noGrp="1"/>
          </p:cNvSpPr>
          <p:nvPr>
            <p:ph type="sldNum" sz="quarter" idx="10"/>
          </p:nvPr>
        </p:nvSpPr>
        <p:spPr/>
        <p:txBody>
          <a:bodyPr/>
          <a:lstStyle/>
          <a:p>
            <a:fld id="{6A1A918A-1043-4B02-8BDC-E43AA471F777}" type="slidenum">
              <a:rPr lang="en-US" smtClean="0"/>
              <a:t>54</a:t>
            </a:fld>
            <a:endParaRPr lang="en-US"/>
          </a:p>
        </p:txBody>
      </p:sp>
    </p:spTree>
    <p:extLst>
      <p:ext uri="{BB962C8B-B14F-4D97-AF65-F5344CB8AC3E}">
        <p14:creationId xmlns:p14="http://schemas.microsoft.com/office/powerpoint/2010/main" val="40879151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1A918A-1043-4B02-8BDC-E43AA471F777}" type="slidenum">
              <a:rPr lang="en-US" smtClean="0"/>
              <a:t>55</a:t>
            </a:fld>
            <a:endParaRPr lang="en-US"/>
          </a:p>
        </p:txBody>
      </p:sp>
    </p:spTree>
    <p:extLst>
      <p:ext uri="{BB962C8B-B14F-4D97-AF65-F5344CB8AC3E}">
        <p14:creationId xmlns:p14="http://schemas.microsoft.com/office/powerpoint/2010/main" val="40787124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1A918A-1043-4B02-8BDC-E43AA471F777}" type="slidenum">
              <a:rPr lang="en-US" smtClean="0"/>
              <a:t>56</a:t>
            </a:fld>
            <a:endParaRPr lang="en-US"/>
          </a:p>
        </p:txBody>
      </p:sp>
    </p:spTree>
    <p:extLst>
      <p:ext uri="{BB962C8B-B14F-4D97-AF65-F5344CB8AC3E}">
        <p14:creationId xmlns:p14="http://schemas.microsoft.com/office/powerpoint/2010/main" val="24361807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1A918A-1043-4B02-8BDC-E43AA471F777}" type="slidenum">
              <a:rPr lang="en-US" smtClean="0"/>
              <a:t>57</a:t>
            </a:fld>
            <a:endParaRPr lang="en-US"/>
          </a:p>
        </p:txBody>
      </p:sp>
    </p:spTree>
    <p:extLst>
      <p:ext uri="{BB962C8B-B14F-4D97-AF65-F5344CB8AC3E}">
        <p14:creationId xmlns:p14="http://schemas.microsoft.com/office/powerpoint/2010/main" val="39740161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1A918A-1043-4B02-8BDC-E43AA471F777}" type="slidenum">
              <a:rPr lang="en-US" smtClean="0"/>
              <a:t>58</a:t>
            </a:fld>
            <a:endParaRPr lang="en-US"/>
          </a:p>
        </p:txBody>
      </p:sp>
    </p:spTree>
    <p:extLst>
      <p:ext uri="{BB962C8B-B14F-4D97-AF65-F5344CB8AC3E}">
        <p14:creationId xmlns:p14="http://schemas.microsoft.com/office/powerpoint/2010/main" val="38474424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1A918A-1043-4B02-8BDC-E43AA471F777}" type="slidenum">
              <a:rPr lang="en-US" smtClean="0"/>
              <a:t>59</a:t>
            </a:fld>
            <a:endParaRPr lang="en-US"/>
          </a:p>
        </p:txBody>
      </p:sp>
    </p:spTree>
    <p:extLst>
      <p:ext uri="{BB962C8B-B14F-4D97-AF65-F5344CB8AC3E}">
        <p14:creationId xmlns:p14="http://schemas.microsoft.com/office/powerpoint/2010/main" val="4039369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A1A918A-1043-4B02-8BDC-E43AA471F777}" type="slidenum">
              <a:rPr lang="en-US" smtClean="0"/>
              <a:t>6</a:t>
            </a:fld>
            <a:endParaRPr lang="en-US"/>
          </a:p>
        </p:txBody>
      </p:sp>
    </p:spTree>
    <p:extLst>
      <p:ext uri="{BB962C8B-B14F-4D97-AF65-F5344CB8AC3E}">
        <p14:creationId xmlns:p14="http://schemas.microsoft.com/office/powerpoint/2010/main" val="41334423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1A918A-1043-4B02-8BDC-E43AA471F777}" type="slidenum">
              <a:rPr lang="en-US" smtClean="0"/>
              <a:t>60</a:t>
            </a:fld>
            <a:endParaRPr lang="en-US"/>
          </a:p>
        </p:txBody>
      </p:sp>
    </p:spTree>
    <p:extLst>
      <p:ext uri="{BB962C8B-B14F-4D97-AF65-F5344CB8AC3E}">
        <p14:creationId xmlns:p14="http://schemas.microsoft.com/office/powerpoint/2010/main" val="28127212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1A918A-1043-4B02-8BDC-E43AA471F777}" type="slidenum">
              <a:rPr lang="en-US" smtClean="0"/>
              <a:t>61</a:t>
            </a:fld>
            <a:endParaRPr lang="en-US"/>
          </a:p>
        </p:txBody>
      </p:sp>
    </p:spTree>
    <p:extLst>
      <p:ext uri="{BB962C8B-B14F-4D97-AF65-F5344CB8AC3E}">
        <p14:creationId xmlns:p14="http://schemas.microsoft.com/office/powerpoint/2010/main" val="38459496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1A918A-1043-4B02-8BDC-E43AA471F777}" type="slidenum">
              <a:rPr lang="en-US" smtClean="0"/>
              <a:t>62</a:t>
            </a:fld>
            <a:endParaRPr lang="en-US"/>
          </a:p>
        </p:txBody>
      </p:sp>
    </p:spTree>
    <p:extLst>
      <p:ext uri="{BB962C8B-B14F-4D97-AF65-F5344CB8AC3E}">
        <p14:creationId xmlns:p14="http://schemas.microsoft.com/office/powerpoint/2010/main" val="12589872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1A918A-1043-4B02-8BDC-E43AA471F777}" type="slidenum">
              <a:rPr lang="en-US" smtClean="0"/>
              <a:t>63</a:t>
            </a:fld>
            <a:endParaRPr lang="en-US"/>
          </a:p>
        </p:txBody>
      </p:sp>
    </p:spTree>
    <p:extLst>
      <p:ext uri="{BB962C8B-B14F-4D97-AF65-F5344CB8AC3E}">
        <p14:creationId xmlns:p14="http://schemas.microsoft.com/office/powerpoint/2010/main" val="39976248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baseline="0" dirty="0" smtClean="0"/>
          </a:p>
        </p:txBody>
      </p:sp>
      <p:sp>
        <p:nvSpPr>
          <p:cNvPr id="4" name="Slide Number Placeholder 3"/>
          <p:cNvSpPr>
            <a:spLocks noGrp="1"/>
          </p:cNvSpPr>
          <p:nvPr>
            <p:ph type="sldNum" sz="quarter" idx="10"/>
          </p:nvPr>
        </p:nvSpPr>
        <p:spPr/>
        <p:txBody>
          <a:bodyPr/>
          <a:lstStyle/>
          <a:p>
            <a:fld id="{6A1A918A-1043-4B02-8BDC-E43AA471F777}" type="slidenum">
              <a:rPr lang="en-US" smtClean="0"/>
              <a:t>64</a:t>
            </a:fld>
            <a:endParaRPr lang="en-US"/>
          </a:p>
        </p:txBody>
      </p:sp>
    </p:spTree>
    <p:extLst>
      <p:ext uri="{BB962C8B-B14F-4D97-AF65-F5344CB8AC3E}">
        <p14:creationId xmlns:p14="http://schemas.microsoft.com/office/powerpoint/2010/main" val="6144127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1A918A-1043-4B02-8BDC-E43AA471F777}" type="slidenum">
              <a:rPr lang="en-US" smtClean="0"/>
              <a:t>65</a:t>
            </a:fld>
            <a:endParaRPr lang="en-US"/>
          </a:p>
        </p:txBody>
      </p:sp>
    </p:spTree>
    <p:extLst>
      <p:ext uri="{BB962C8B-B14F-4D97-AF65-F5344CB8AC3E}">
        <p14:creationId xmlns:p14="http://schemas.microsoft.com/office/powerpoint/2010/main" val="290495461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1A918A-1043-4B02-8BDC-E43AA471F777}" type="slidenum">
              <a:rPr lang="en-US" smtClean="0"/>
              <a:t>66</a:t>
            </a:fld>
            <a:endParaRPr lang="en-US"/>
          </a:p>
        </p:txBody>
      </p:sp>
    </p:spTree>
    <p:extLst>
      <p:ext uri="{BB962C8B-B14F-4D97-AF65-F5344CB8AC3E}">
        <p14:creationId xmlns:p14="http://schemas.microsoft.com/office/powerpoint/2010/main" val="12775853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1A918A-1043-4B02-8BDC-E43AA471F777}" type="slidenum">
              <a:rPr lang="en-US" smtClean="0"/>
              <a:t>67</a:t>
            </a:fld>
            <a:endParaRPr lang="en-US"/>
          </a:p>
        </p:txBody>
      </p:sp>
    </p:spTree>
    <p:extLst>
      <p:ext uri="{BB962C8B-B14F-4D97-AF65-F5344CB8AC3E}">
        <p14:creationId xmlns:p14="http://schemas.microsoft.com/office/powerpoint/2010/main" val="129535134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1A918A-1043-4B02-8BDC-E43AA471F777}" type="slidenum">
              <a:rPr lang="en-US" smtClean="0"/>
              <a:t>68</a:t>
            </a:fld>
            <a:endParaRPr lang="en-US"/>
          </a:p>
        </p:txBody>
      </p:sp>
    </p:spTree>
    <p:extLst>
      <p:ext uri="{BB962C8B-B14F-4D97-AF65-F5344CB8AC3E}">
        <p14:creationId xmlns:p14="http://schemas.microsoft.com/office/powerpoint/2010/main" val="275839273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baseline="0" dirty="0" smtClean="0"/>
          </a:p>
        </p:txBody>
      </p:sp>
      <p:sp>
        <p:nvSpPr>
          <p:cNvPr id="4" name="Slide Number Placeholder 3"/>
          <p:cNvSpPr>
            <a:spLocks noGrp="1"/>
          </p:cNvSpPr>
          <p:nvPr>
            <p:ph type="sldNum" sz="quarter" idx="10"/>
          </p:nvPr>
        </p:nvSpPr>
        <p:spPr/>
        <p:txBody>
          <a:bodyPr/>
          <a:lstStyle/>
          <a:p>
            <a:fld id="{6A1A918A-1043-4B02-8BDC-E43AA471F777}" type="slidenum">
              <a:rPr lang="en-US" smtClean="0"/>
              <a:t>69</a:t>
            </a:fld>
            <a:endParaRPr lang="en-US"/>
          </a:p>
        </p:txBody>
      </p:sp>
    </p:spTree>
    <p:extLst>
      <p:ext uri="{BB962C8B-B14F-4D97-AF65-F5344CB8AC3E}">
        <p14:creationId xmlns:p14="http://schemas.microsoft.com/office/powerpoint/2010/main" val="3868004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A1A918A-1043-4B02-8BDC-E43AA471F777}" type="slidenum">
              <a:rPr lang="en-US" smtClean="0"/>
              <a:t>7</a:t>
            </a:fld>
            <a:endParaRPr lang="en-US"/>
          </a:p>
        </p:txBody>
      </p:sp>
    </p:spTree>
    <p:extLst>
      <p:ext uri="{BB962C8B-B14F-4D97-AF65-F5344CB8AC3E}">
        <p14:creationId xmlns:p14="http://schemas.microsoft.com/office/powerpoint/2010/main" val="340602725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1A918A-1043-4B02-8BDC-E43AA471F777}" type="slidenum">
              <a:rPr lang="en-US" smtClean="0"/>
              <a:t>70</a:t>
            </a:fld>
            <a:endParaRPr lang="en-US"/>
          </a:p>
        </p:txBody>
      </p:sp>
    </p:spTree>
    <p:extLst>
      <p:ext uri="{BB962C8B-B14F-4D97-AF65-F5344CB8AC3E}">
        <p14:creationId xmlns:p14="http://schemas.microsoft.com/office/powerpoint/2010/main" val="121076219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1A918A-1043-4B02-8BDC-E43AA471F777}" type="slidenum">
              <a:rPr lang="en-US" smtClean="0"/>
              <a:t>71</a:t>
            </a:fld>
            <a:endParaRPr lang="en-US"/>
          </a:p>
        </p:txBody>
      </p:sp>
    </p:spTree>
    <p:extLst>
      <p:ext uri="{BB962C8B-B14F-4D97-AF65-F5344CB8AC3E}">
        <p14:creationId xmlns:p14="http://schemas.microsoft.com/office/powerpoint/2010/main" val="369710012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1A918A-1043-4B02-8BDC-E43AA471F777}" type="slidenum">
              <a:rPr lang="en-US" smtClean="0"/>
              <a:t>72</a:t>
            </a:fld>
            <a:endParaRPr lang="en-US"/>
          </a:p>
        </p:txBody>
      </p:sp>
    </p:spTree>
    <p:extLst>
      <p:ext uri="{BB962C8B-B14F-4D97-AF65-F5344CB8AC3E}">
        <p14:creationId xmlns:p14="http://schemas.microsoft.com/office/powerpoint/2010/main" val="13280115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1A918A-1043-4B02-8BDC-E43AA471F777}" type="slidenum">
              <a:rPr lang="en-US" smtClean="0"/>
              <a:t>73</a:t>
            </a:fld>
            <a:endParaRPr lang="en-US"/>
          </a:p>
        </p:txBody>
      </p:sp>
    </p:spTree>
    <p:extLst>
      <p:ext uri="{BB962C8B-B14F-4D97-AF65-F5344CB8AC3E}">
        <p14:creationId xmlns:p14="http://schemas.microsoft.com/office/powerpoint/2010/main" val="419907401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1A918A-1043-4B02-8BDC-E43AA471F777}" type="slidenum">
              <a:rPr lang="en-US" smtClean="0"/>
              <a:t>74</a:t>
            </a:fld>
            <a:endParaRPr lang="en-US"/>
          </a:p>
        </p:txBody>
      </p:sp>
    </p:spTree>
    <p:extLst>
      <p:ext uri="{BB962C8B-B14F-4D97-AF65-F5344CB8AC3E}">
        <p14:creationId xmlns:p14="http://schemas.microsoft.com/office/powerpoint/2010/main" val="26459498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1A918A-1043-4B02-8BDC-E43AA471F777}" type="slidenum">
              <a:rPr lang="en-US" smtClean="0"/>
              <a:t>75</a:t>
            </a:fld>
            <a:endParaRPr lang="en-US"/>
          </a:p>
        </p:txBody>
      </p:sp>
    </p:spTree>
    <p:extLst>
      <p:ext uri="{BB962C8B-B14F-4D97-AF65-F5344CB8AC3E}">
        <p14:creationId xmlns:p14="http://schemas.microsoft.com/office/powerpoint/2010/main" val="189926517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1A918A-1043-4B02-8BDC-E43AA471F777}" type="slidenum">
              <a:rPr lang="en-US" smtClean="0"/>
              <a:t>76</a:t>
            </a:fld>
            <a:endParaRPr lang="en-US"/>
          </a:p>
        </p:txBody>
      </p:sp>
    </p:spTree>
    <p:extLst>
      <p:ext uri="{BB962C8B-B14F-4D97-AF65-F5344CB8AC3E}">
        <p14:creationId xmlns:p14="http://schemas.microsoft.com/office/powerpoint/2010/main" val="389147796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baseline="0" dirty="0" smtClean="0"/>
          </a:p>
        </p:txBody>
      </p:sp>
      <p:sp>
        <p:nvSpPr>
          <p:cNvPr id="4" name="Slide Number Placeholder 3"/>
          <p:cNvSpPr>
            <a:spLocks noGrp="1"/>
          </p:cNvSpPr>
          <p:nvPr>
            <p:ph type="sldNum" sz="quarter" idx="10"/>
          </p:nvPr>
        </p:nvSpPr>
        <p:spPr/>
        <p:txBody>
          <a:bodyPr/>
          <a:lstStyle/>
          <a:p>
            <a:fld id="{6A1A918A-1043-4B02-8BDC-E43AA471F777}" type="slidenum">
              <a:rPr lang="en-US" smtClean="0"/>
              <a:t>77</a:t>
            </a:fld>
            <a:endParaRPr lang="en-US"/>
          </a:p>
        </p:txBody>
      </p:sp>
    </p:spTree>
    <p:extLst>
      <p:ext uri="{BB962C8B-B14F-4D97-AF65-F5344CB8AC3E}">
        <p14:creationId xmlns:p14="http://schemas.microsoft.com/office/powerpoint/2010/main" val="418672755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smtClean="0"/>
          </a:p>
        </p:txBody>
      </p:sp>
      <p:sp>
        <p:nvSpPr>
          <p:cNvPr id="4" name="Slide Number Placeholder 3"/>
          <p:cNvSpPr>
            <a:spLocks noGrp="1"/>
          </p:cNvSpPr>
          <p:nvPr>
            <p:ph type="sldNum" sz="quarter" idx="10"/>
          </p:nvPr>
        </p:nvSpPr>
        <p:spPr/>
        <p:txBody>
          <a:bodyPr/>
          <a:lstStyle/>
          <a:p>
            <a:fld id="{6A1A918A-1043-4B02-8BDC-E43AA471F777}" type="slidenum">
              <a:rPr lang="en-US" smtClean="0"/>
              <a:t>78</a:t>
            </a:fld>
            <a:endParaRPr lang="en-US"/>
          </a:p>
        </p:txBody>
      </p:sp>
    </p:spTree>
    <p:extLst>
      <p:ext uri="{BB962C8B-B14F-4D97-AF65-F5344CB8AC3E}">
        <p14:creationId xmlns:p14="http://schemas.microsoft.com/office/powerpoint/2010/main" val="1064457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1A918A-1043-4B02-8BDC-E43AA471F777}" type="slidenum">
              <a:rPr lang="en-US" smtClean="0"/>
              <a:t>8</a:t>
            </a:fld>
            <a:endParaRPr lang="en-US"/>
          </a:p>
        </p:txBody>
      </p:sp>
    </p:spTree>
    <p:extLst>
      <p:ext uri="{BB962C8B-B14F-4D97-AF65-F5344CB8AC3E}">
        <p14:creationId xmlns:p14="http://schemas.microsoft.com/office/powerpoint/2010/main" val="1681151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1A918A-1043-4B02-8BDC-E43AA471F777}" type="slidenum">
              <a:rPr lang="en-US" smtClean="0"/>
              <a:t>9</a:t>
            </a:fld>
            <a:endParaRPr lang="en-US"/>
          </a:p>
        </p:txBody>
      </p:sp>
    </p:spTree>
    <p:extLst>
      <p:ext uri="{BB962C8B-B14F-4D97-AF65-F5344CB8AC3E}">
        <p14:creationId xmlns:p14="http://schemas.microsoft.com/office/powerpoint/2010/main" val="2183055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008CC46-3313-4507-A621-7069803995F6}" type="datetimeFigureOut">
              <a:rPr lang="en-US" smtClean="0"/>
              <a:t>10/27/2017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8B506E-F151-42F4-9A40-A0D33F1D0DD3}" type="slidenum">
              <a:rPr lang="en-US" smtClean="0"/>
              <a:t>‹#›</a:t>
            </a:fld>
            <a:endParaRPr lang="en-US"/>
          </a:p>
        </p:txBody>
      </p:sp>
    </p:spTree>
    <p:extLst>
      <p:ext uri="{BB962C8B-B14F-4D97-AF65-F5344CB8AC3E}">
        <p14:creationId xmlns:p14="http://schemas.microsoft.com/office/powerpoint/2010/main" val="1936102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008CC46-3313-4507-A621-7069803995F6}" type="datetimeFigureOut">
              <a:rPr lang="en-US" smtClean="0"/>
              <a:t>10/27/2017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8B506E-F151-42F4-9A40-A0D33F1D0DD3}" type="slidenum">
              <a:rPr lang="en-US" smtClean="0"/>
              <a:t>‹#›</a:t>
            </a:fld>
            <a:endParaRPr lang="en-US"/>
          </a:p>
        </p:txBody>
      </p:sp>
    </p:spTree>
    <p:extLst>
      <p:ext uri="{BB962C8B-B14F-4D97-AF65-F5344CB8AC3E}">
        <p14:creationId xmlns:p14="http://schemas.microsoft.com/office/powerpoint/2010/main" val="2101885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008CC46-3313-4507-A621-7069803995F6}" type="datetimeFigureOut">
              <a:rPr lang="en-US" smtClean="0"/>
              <a:t>10/27/2017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8B506E-F151-42F4-9A40-A0D33F1D0DD3}" type="slidenum">
              <a:rPr lang="en-US" smtClean="0"/>
              <a:t>‹#›</a:t>
            </a:fld>
            <a:endParaRPr lang="en-US"/>
          </a:p>
        </p:txBody>
      </p:sp>
    </p:spTree>
    <p:extLst>
      <p:ext uri="{BB962C8B-B14F-4D97-AF65-F5344CB8AC3E}">
        <p14:creationId xmlns:p14="http://schemas.microsoft.com/office/powerpoint/2010/main" val="1922487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008CC46-3313-4507-A621-7069803995F6}" type="datetimeFigureOut">
              <a:rPr lang="en-US" smtClean="0"/>
              <a:t>10/27/2017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8B506E-F151-42F4-9A40-A0D33F1D0DD3}" type="slidenum">
              <a:rPr lang="en-US" smtClean="0"/>
              <a:t>‹#›</a:t>
            </a:fld>
            <a:endParaRPr lang="en-US"/>
          </a:p>
        </p:txBody>
      </p:sp>
    </p:spTree>
    <p:extLst>
      <p:ext uri="{BB962C8B-B14F-4D97-AF65-F5344CB8AC3E}">
        <p14:creationId xmlns:p14="http://schemas.microsoft.com/office/powerpoint/2010/main" val="1154671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008CC46-3313-4507-A621-7069803995F6}" type="datetimeFigureOut">
              <a:rPr lang="en-US" smtClean="0"/>
              <a:t>10/27/2017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8B506E-F151-42F4-9A40-A0D33F1D0DD3}" type="slidenum">
              <a:rPr lang="en-US" smtClean="0"/>
              <a:t>‹#›</a:t>
            </a:fld>
            <a:endParaRPr lang="en-US"/>
          </a:p>
        </p:txBody>
      </p:sp>
    </p:spTree>
    <p:extLst>
      <p:ext uri="{BB962C8B-B14F-4D97-AF65-F5344CB8AC3E}">
        <p14:creationId xmlns:p14="http://schemas.microsoft.com/office/powerpoint/2010/main" val="39233578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008CC46-3313-4507-A621-7069803995F6}" type="datetimeFigureOut">
              <a:rPr lang="en-US" smtClean="0"/>
              <a:t>10/27/2017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8B506E-F151-42F4-9A40-A0D33F1D0DD3}" type="slidenum">
              <a:rPr lang="en-US" smtClean="0"/>
              <a:t>‹#›</a:t>
            </a:fld>
            <a:endParaRPr lang="en-US"/>
          </a:p>
        </p:txBody>
      </p:sp>
    </p:spTree>
    <p:extLst>
      <p:ext uri="{BB962C8B-B14F-4D97-AF65-F5344CB8AC3E}">
        <p14:creationId xmlns:p14="http://schemas.microsoft.com/office/powerpoint/2010/main" val="522323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008CC46-3313-4507-A621-7069803995F6}" type="datetimeFigureOut">
              <a:rPr lang="en-US" smtClean="0"/>
              <a:t>10/27/2017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8B506E-F151-42F4-9A40-A0D33F1D0DD3}" type="slidenum">
              <a:rPr lang="en-US" smtClean="0"/>
              <a:t>‹#›</a:t>
            </a:fld>
            <a:endParaRPr lang="en-US"/>
          </a:p>
        </p:txBody>
      </p:sp>
    </p:spTree>
    <p:extLst>
      <p:ext uri="{BB962C8B-B14F-4D97-AF65-F5344CB8AC3E}">
        <p14:creationId xmlns:p14="http://schemas.microsoft.com/office/powerpoint/2010/main" val="1039640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008CC46-3313-4507-A621-7069803995F6}" type="datetimeFigureOut">
              <a:rPr lang="en-US" smtClean="0"/>
              <a:t>10/27/2017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8B506E-F151-42F4-9A40-A0D33F1D0DD3}" type="slidenum">
              <a:rPr lang="en-US" smtClean="0"/>
              <a:t>‹#›</a:t>
            </a:fld>
            <a:endParaRPr lang="en-US"/>
          </a:p>
        </p:txBody>
      </p:sp>
    </p:spTree>
    <p:extLst>
      <p:ext uri="{BB962C8B-B14F-4D97-AF65-F5344CB8AC3E}">
        <p14:creationId xmlns:p14="http://schemas.microsoft.com/office/powerpoint/2010/main" val="1587405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08CC46-3313-4507-A621-7069803995F6}" type="datetimeFigureOut">
              <a:rPr lang="en-US" smtClean="0"/>
              <a:t>10/27/2017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D8B506E-F151-42F4-9A40-A0D33F1D0DD3}" type="slidenum">
              <a:rPr lang="en-US" smtClean="0"/>
              <a:t>‹#›</a:t>
            </a:fld>
            <a:endParaRPr lang="en-US"/>
          </a:p>
        </p:txBody>
      </p:sp>
    </p:spTree>
    <p:extLst>
      <p:ext uri="{BB962C8B-B14F-4D97-AF65-F5344CB8AC3E}">
        <p14:creationId xmlns:p14="http://schemas.microsoft.com/office/powerpoint/2010/main" val="23619413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008CC46-3313-4507-A621-7069803995F6}" type="datetimeFigureOut">
              <a:rPr lang="en-US" smtClean="0"/>
              <a:t>10/27/2017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8B506E-F151-42F4-9A40-A0D33F1D0DD3}" type="slidenum">
              <a:rPr lang="en-US" smtClean="0"/>
              <a:t>‹#›</a:t>
            </a:fld>
            <a:endParaRPr lang="en-US"/>
          </a:p>
        </p:txBody>
      </p:sp>
    </p:spTree>
    <p:extLst>
      <p:ext uri="{BB962C8B-B14F-4D97-AF65-F5344CB8AC3E}">
        <p14:creationId xmlns:p14="http://schemas.microsoft.com/office/powerpoint/2010/main" val="3102255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008CC46-3313-4507-A621-7069803995F6}" type="datetimeFigureOut">
              <a:rPr lang="en-US" smtClean="0"/>
              <a:t>10/27/2017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8B506E-F151-42F4-9A40-A0D33F1D0DD3}" type="slidenum">
              <a:rPr lang="en-US" smtClean="0"/>
              <a:t>‹#›</a:t>
            </a:fld>
            <a:endParaRPr lang="en-US"/>
          </a:p>
        </p:txBody>
      </p:sp>
    </p:spTree>
    <p:extLst>
      <p:ext uri="{BB962C8B-B14F-4D97-AF65-F5344CB8AC3E}">
        <p14:creationId xmlns:p14="http://schemas.microsoft.com/office/powerpoint/2010/main" val="1540610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08CC46-3313-4507-A621-7069803995F6}" type="datetimeFigureOut">
              <a:rPr lang="en-US" smtClean="0"/>
              <a:t>10/27/2017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8B506E-F151-42F4-9A40-A0D33F1D0DD3}" type="slidenum">
              <a:rPr lang="en-US" smtClean="0"/>
              <a:t>‹#›</a:t>
            </a:fld>
            <a:endParaRPr lang="en-US"/>
          </a:p>
        </p:txBody>
      </p:sp>
    </p:spTree>
    <p:extLst>
      <p:ext uri="{BB962C8B-B14F-4D97-AF65-F5344CB8AC3E}">
        <p14:creationId xmlns:p14="http://schemas.microsoft.com/office/powerpoint/2010/main" val="34750143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76.xml"/><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pl-PL" dirty="0" smtClean="0"/>
              <a:t>Live Long and Prosper</a:t>
            </a:r>
            <a:endParaRPr lang="en-US" dirty="0"/>
          </a:p>
        </p:txBody>
      </p:sp>
      <p:sp>
        <p:nvSpPr>
          <p:cNvPr id="3" name="Subtitle 2"/>
          <p:cNvSpPr>
            <a:spLocks noGrp="1"/>
          </p:cNvSpPr>
          <p:nvPr>
            <p:ph type="subTitle" idx="1"/>
          </p:nvPr>
        </p:nvSpPr>
        <p:spPr/>
        <p:txBody>
          <a:bodyPr/>
          <a:lstStyle/>
          <a:p>
            <a:r>
              <a:rPr lang="pl-PL" dirty="0" smtClean="0"/>
              <a:t>Be like Spock – code like a vulcan</a:t>
            </a:r>
            <a:endParaRPr lang="en-US" dirty="0"/>
          </a:p>
        </p:txBody>
      </p:sp>
    </p:spTree>
    <p:extLst>
      <p:ext uri="{BB962C8B-B14F-4D97-AF65-F5344CB8AC3E}">
        <p14:creationId xmlns:p14="http://schemas.microsoft.com/office/powerpoint/2010/main" val="34815811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Znalezione obrazy dla zapytania oh really"/>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214648" y="431619"/>
            <a:ext cx="4042524" cy="553825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691530" y="6168692"/>
            <a:ext cx="1088760" cy="369332"/>
          </a:xfrm>
          <a:prstGeom prst="rect">
            <a:avLst/>
          </a:prstGeom>
        </p:spPr>
        <p:txBody>
          <a:bodyPr wrap="none">
            <a:spAutoFit/>
          </a:bodyPr>
          <a:lstStyle/>
          <a:p>
            <a:r>
              <a:rPr lang="pl-PL" dirty="0"/>
              <a:t>T</a:t>
            </a:r>
            <a:r>
              <a:rPr lang="en-US" dirty="0" smtClean="0"/>
              <a:t>he </a:t>
            </a:r>
            <a:r>
              <a:rPr lang="pl-PL" dirty="0"/>
              <a:t>D</a:t>
            </a:r>
            <a:r>
              <a:rPr lang="en-US" dirty="0" err="1" smtClean="0"/>
              <a:t>ude</a:t>
            </a:r>
            <a:endParaRPr lang="en-US" dirty="0"/>
          </a:p>
        </p:txBody>
      </p:sp>
    </p:spTree>
    <p:extLst>
      <p:ext uri="{BB962C8B-B14F-4D97-AF65-F5344CB8AC3E}">
        <p14:creationId xmlns:p14="http://schemas.microsoft.com/office/powerpoint/2010/main" val="32161174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pl-PL" dirty="0" smtClean="0"/>
              <a:t>Is there any Cure ? </a:t>
            </a:r>
            <a:endParaRPr lang="en-US" dirty="0"/>
          </a:p>
        </p:txBody>
      </p:sp>
      <p:sp>
        <p:nvSpPr>
          <p:cNvPr id="3" name="Subtitle 2"/>
          <p:cNvSpPr>
            <a:spLocks noGrp="1"/>
          </p:cNvSpPr>
          <p:nvPr>
            <p:ph type="subTitle" idx="1"/>
          </p:nvPr>
        </p:nvSpPr>
        <p:spPr/>
        <p:txBody>
          <a:bodyPr>
            <a:normAutofit/>
          </a:bodyPr>
          <a:lstStyle/>
          <a:p>
            <a:r>
              <a:rPr lang="pl-PL" sz="1800" dirty="0" smtClean="0"/>
              <a:t>No there isn’t . </a:t>
            </a:r>
          </a:p>
          <a:p>
            <a:r>
              <a:rPr lang="pl-PL" sz="1800" dirty="0" smtClean="0"/>
              <a:t>But it’s worth the effort. </a:t>
            </a:r>
            <a:endParaRPr lang="en-US" sz="1800" dirty="0"/>
          </a:p>
        </p:txBody>
      </p:sp>
    </p:spTree>
    <p:extLst>
      <p:ext uri="{BB962C8B-B14F-4D97-AF65-F5344CB8AC3E}">
        <p14:creationId xmlns:p14="http://schemas.microsoft.com/office/powerpoint/2010/main" val="19458202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What should I do then?</a:t>
            </a:r>
            <a:endParaRPr lang="en-US" dirty="0"/>
          </a:p>
        </p:txBody>
      </p:sp>
      <p:sp>
        <p:nvSpPr>
          <p:cNvPr id="3" name="Content Placeholder 2"/>
          <p:cNvSpPr>
            <a:spLocks noGrp="1"/>
          </p:cNvSpPr>
          <p:nvPr>
            <p:ph idx="1"/>
          </p:nvPr>
        </p:nvSpPr>
        <p:spPr/>
        <p:txBody>
          <a:bodyPr>
            <a:normAutofit/>
          </a:bodyPr>
          <a:lstStyle/>
          <a:p>
            <a:pPr marL="0" indent="0">
              <a:buNone/>
            </a:pPr>
            <a:r>
              <a:rPr lang="pl-PL" dirty="0" smtClean="0"/>
              <a:t>Write them anyway</a:t>
            </a:r>
          </a:p>
          <a:p>
            <a:pPr marL="0" indent="0">
              <a:buNone/>
            </a:pPr>
            <a:endParaRPr lang="pl-PL" dirty="0" smtClean="0"/>
          </a:p>
          <a:p>
            <a:r>
              <a:rPr lang="pl-PL" dirty="0" smtClean="0"/>
              <a:t>Be aware of technical debt</a:t>
            </a:r>
          </a:p>
          <a:p>
            <a:r>
              <a:rPr lang="pl-PL" dirty="0" smtClean="0"/>
              <a:t>Create a maintainable code</a:t>
            </a:r>
          </a:p>
        </p:txBody>
      </p:sp>
      <p:pic>
        <p:nvPicPr>
          <p:cNvPr id="23554" name="Picture 2" descr="Znalezione obrazy dla zapytania he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8078" y="1825625"/>
            <a:ext cx="5225722" cy="2926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8852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pl-PL" dirty="0" smtClean="0"/>
              <a:t>BDD + JVM =&gt; SPOCK</a:t>
            </a:r>
            <a:endParaRPr lang="en-US" dirty="0"/>
          </a:p>
        </p:txBody>
      </p:sp>
    </p:spTree>
    <p:extLst>
      <p:ext uri="{BB962C8B-B14F-4D97-AF65-F5344CB8AC3E}">
        <p14:creationId xmlns:p14="http://schemas.microsoft.com/office/powerpoint/2010/main" val="36391910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pl-PL" dirty="0" smtClean="0"/>
              <a:t>What is Spock ? </a:t>
            </a:r>
            <a:endParaRPr lang="en-US" dirty="0"/>
          </a:p>
        </p:txBody>
      </p:sp>
      <p:sp>
        <p:nvSpPr>
          <p:cNvPr id="3" name="Content Placeholder 2"/>
          <p:cNvSpPr>
            <a:spLocks noGrp="1"/>
          </p:cNvSpPr>
          <p:nvPr>
            <p:ph idx="1"/>
          </p:nvPr>
        </p:nvSpPr>
        <p:spPr>
          <a:xfrm>
            <a:off x="838200" y="1825625"/>
            <a:ext cx="10515600" cy="2052692"/>
          </a:xfrm>
        </p:spPr>
        <p:txBody>
          <a:bodyPr/>
          <a:lstStyle/>
          <a:p>
            <a:r>
              <a:rPr lang="pl-PL" baseline="0" dirty="0" smtClean="0"/>
              <a:t>Specification + Mock = Sp - ock </a:t>
            </a:r>
          </a:p>
          <a:p>
            <a:pPr lvl="1"/>
            <a:r>
              <a:rPr lang="pl-PL" baseline="0" dirty="0" smtClean="0"/>
              <a:t>Sp-ecification  </a:t>
            </a:r>
          </a:p>
          <a:p>
            <a:pPr lvl="1"/>
            <a:r>
              <a:rPr lang="pl-PL" baseline="0" dirty="0" smtClean="0"/>
              <a:t>Mo-ock</a:t>
            </a:r>
          </a:p>
          <a:p>
            <a:endParaRPr lang="en-US" b="1" dirty="0"/>
          </a:p>
        </p:txBody>
      </p:sp>
      <p:sp>
        <p:nvSpPr>
          <p:cNvPr id="4" name="Rectangle 3"/>
          <p:cNvSpPr/>
          <p:nvPr/>
        </p:nvSpPr>
        <p:spPr>
          <a:xfrm>
            <a:off x="1503492" y="4257257"/>
            <a:ext cx="5323011" cy="1200329"/>
          </a:xfrm>
          <a:prstGeom prst="rect">
            <a:avLst/>
          </a:prstGeom>
        </p:spPr>
        <p:txBody>
          <a:bodyPr wrap="square">
            <a:spAutoFit/>
          </a:bodyPr>
          <a:lstStyle/>
          <a:p>
            <a:r>
              <a:rPr lang="pl-PL" sz="7200" dirty="0" smtClean="0"/>
              <a:t>Seriously</a:t>
            </a:r>
            <a:r>
              <a:rPr lang="en-US" sz="7200" dirty="0" smtClean="0"/>
              <a:t> ?</a:t>
            </a:r>
            <a:endParaRPr lang="pl-PL" sz="7200" dirty="0" smtClean="0"/>
          </a:p>
        </p:txBody>
      </p:sp>
      <p:pic>
        <p:nvPicPr>
          <p:cNvPr id="19460" name="Picture 4" descr="Znalezione obrazy dla zapytania oh reall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1795" y="2140825"/>
            <a:ext cx="3495675" cy="3695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79378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Znalezione obrazy dla zapytania we need to go deep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576" y="720223"/>
            <a:ext cx="9039186" cy="5107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71019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94611" y="-798545"/>
            <a:ext cx="9144000" cy="2387600"/>
          </a:xfrm>
        </p:spPr>
        <p:txBody>
          <a:bodyPr/>
          <a:lstStyle/>
          <a:p>
            <a:r>
              <a:rPr lang="pl-PL" dirty="0" smtClean="0"/>
              <a:t>Spock is a Vulcan</a:t>
            </a:r>
            <a:endParaRPr lang="en-US" dirty="0"/>
          </a:p>
        </p:txBody>
      </p:sp>
      <p:sp>
        <p:nvSpPr>
          <p:cNvPr id="3" name="Subtitle 2"/>
          <p:cNvSpPr>
            <a:spLocks noGrp="1"/>
          </p:cNvSpPr>
          <p:nvPr>
            <p:ph type="subTitle" idx="1"/>
          </p:nvPr>
        </p:nvSpPr>
        <p:spPr>
          <a:xfrm>
            <a:off x="1163052" y="5202238"/>
            <a:ext cx="9144000" cy="1655762"/>
          </a:xfrm>
        </p:spPr>
        <p:txBody>
          <a:bodyPr/>
          <a:lstStyle/>
          <a:p>
            <a:r>
              <a:rPr lang="pl-PL" dirty="0" smtClean="0"/>
              <a:t>Who are vulcans who is Spock and how does it relate to the topic</a:t>
            </a:r>
          </a:p>
          <a:p>
            <a:endParaRPr lang="en-US" dirty="0"/>
          </a:p>
        </p:txBody>
      </p:sp>
      <p:pic>
        <p:nvPicPr>
          <p:cNvPr id="25602" name="Picture 2" descr="Znalezione obrazy dla zapytania sp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367" y="1900738"/>
            <a:ext cx="2154488" cy="2625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30365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Znaleziony obra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6957" y="500253"/>
            <a:ext cx="3587266" cy="493938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390936" y="5635437"/>
            <a:ext cx="1451295" cy="369332"/>
          </a:xfrm>
          <a:prstGeom prst="rect">
            <a:avLst/>
          </a:prstGeom>
        </p:spPr>
        <p:txBody>
          <a:bodyPr wrap="none">
            <a:spAutoFit/>
          </a:bodyPr>
          <a:lstStyle/>
          <a:p>
            <a:r>
              <a:rPr lang="en-US" dirty="0" smtClean="0"/>
              <a:t>Isaac Newton</a:t>
            </a:r>
            <a:endParaRPr lang="en-US" dirty="0"/>
          </a:p>
        </p:txBody>
      </p:sp>
    </p:spTree>
    <p:extLst>
      <p:ext uri="{BB962C8B-B14F-4D97-AF65-F5344CB8AC3E}">
        <p14:creationId xmlns:p14="http://schemas.microsoft.com/office/powerpoint/2010/main" val="18192118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Vulcan Before Einstein	</a:t>
            </a:r>
            <a:endParaRPr lang="en-US" dirty="0"/>
          </a:p>
        </p:txBody>
      </p:sp>
      <p:sp>
        <p:nvSpPr>
          <p:cNvPr id="4" name="Rectangle 3"/>
          <p:cNvSpPr/>
          <p:nvPr/>
        </p:nvSpPr>
        <p:spPr>
          <a:xfrm>
            <a:off x="1135351" y="6311899"/>
            <a:ext cx="5783250" cy="369332"/>
          </a:xfrm>
          <a:prstGeom prst="rect">
            <a:avLst/>
          </a:prstGeom>
        </p:spPr>
        <p:txBody>
          <a:bodyPr wrap="none">
            <a:spAutoFit/>
          </a:bodyPr>
          <a:lstStyle/>
          <a:p>
            <a:r>
              <a:rPr lang="en-US" dirty="0" smtClean="0"/>
              <a:t>https://en.wikipedia.org/wiki/Vulcan_(hypothetical_planet)</a:t>
            </a:r>
            <a:endParaRPr lang="en-US" dirty="0"/>
          </a:p>
        </p:txBody>
      </p:sp>
      <p:pic>
        <p:nvPicPr>
          <p:cNvPr id="15362" name="Picture 2" descr="Znalezione obrazy dla zapytania solar system vulc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1813" y="1732774"/>
            <a:ext cx="4030187" cy="4763792"/>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838200" y="2131016"/>
            <a:ext cx="7182173" cy="41808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l-PL" dirty="0" smtClean="0"/>
              <a:t>1859, Urbain Le Verrier </a:t>
            </a:r>
          </a:p>
          <a:p>
            <a:pPr marL="0" indent="0">
              <a:buNone/>
            </a:pPr>
            <a:r>
              <a:rPr lang="pl-PL" dirty="0" smtClean="0"/>
              <a:t>The solar system Specification </a:t>
            </a:r>
          </a:p>
          <a:p>
            <a:pPr lvl="1"/>
            <a:r>
              <a:rPr lang="pl-PL" dirty="0" smtClean="0"/>
              <a:t>Given: „The Newtons Laws of Physics”</a:t>
            </a:r>
          </a:p>
          <a:p>
            <a:pPr lvl="1"/>
            <a:r>
              <a:rPr lang="pl-PL" dirty="0" smtClean="0"/>
              <a:t>And: „Orbit of Mercury”</a:t>
            </a:r>
          </a:p>
          <a:p>
            <a:pPr lvl="1"/>
            <a:r>
              <a:rPr lang="pl-PL" dirty="0" smtClean="0"/>
              <a:t>Expect: „a Planet between Sun and Mercury” </a:t>
            </a:r>
            <a:endParaRPr lang="en-US" dirty="0"/>
          </a:p>
        </p:txBody>
      </p:sp>
      <p:pic>
        <p:nvPicPr>
          <p:cNvPr id="15364" name="Picture 4" descr="Znalezione obrazy dla zapytania einstein vulca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23335" y="111918"/>
            <a:ext cx="3394075" cy="1690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2907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Znalezione obrazy dla zapytania einstein vulc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5563" y="698500"/>
            <a:ext cx="8967859" cy="497075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36170" y="6097007"/>
            <a:ext cx="11166152" cy="369332"/>
          </a:xfrm>
          <a:prstGeom prst="rect">
            <a:avLst/>
          </a:prstGeom>
        </p:spPr>
        <p:txBody>
          <a:bodyPr wrap="square">
            <a:spAutoFit/>
          </a:bodyPr>
          <a:lstStyle/>
          <a:p>
            <a:r>
              <a:rPr lang="en-US" dirty="0" smtClean="0"/>
              <a:t>http://www.signature-reads.com/2015/11/that-time-einstein-debunked-vulcan-a-planet-that-never-existed/</a:t>
            </a:r>
            <a:endParaRPr lang="en-US" dirty="0"/>
          </a:p>
        </p:txBody>
      </p:sp>
    </p:spTree>
    <p:extLst>
      <p:ext uri="{BB962C8B-B14F-4D97-AF65-F5344CB8AC3E}">
        <p14:creationId xmlns:p14="http://schemas.microsoft.com/office/powerpoint/2010/main" val="39115883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39725"/>
            <a:ext cx="10515600" cy="1325563"/>
          </a:xfrm>
        </p:spPr>
        <p:txBody>
          <a:bodyPr/>
          <a:lstStyle/>
          <a:p>
            <a:r>
              <a:rPr lang="pl-PL" dirty="0" smtClean="0"/>
              <a:t>Traits Of Business Software	</a:t>
            </a:r>
            <a:endParaRPr lang="en-US" dirty="0"/>
          </a:p>
        </p:txBody>
      </p:sp>
      <p:sp>
        <p:nvSpPr>
          <p:cNvPr id="3" name="Content Placeholder 2"/>
          <p:cNvSpPr>
            <a:spLocks noGrp="1"/>
          </p:cNvSpPr>
          <p:nvPr>
            <p:ph idx="1"/>
          </p:nvPr>
        </p:nvSpPr>
        <p:spPr>
          <a:xfrm>
            <a:off x="838200" y="1800225"/>
            <a:ext cx="10515600" cy="4351338"/>
          </a:xfrm>
        </p:spPr>
        <p:txBody>
          <a:bodyPr/>
          <a:lstStyle/>
          <a:p>
            <a:pPr marL="0" indent="0">
              <a:buNone/>
            </a:pPr>
            <a:r>
              <a:rPr lang="pl-PL" dirty="0" smtClean="0"/>
              <a:t>Good Investment Of Enterprise Resource	</a:t>
            </a:r>
          </a:p>
          <a:p>
            <a:endParaRPr lang="pl-PL" dirty="0" smtClean="0"/>
          </a:p>
          <a:p>
            <a:r>
              <a:rPr lang="pl-PL" dirty="0" smtClean="0"/>
              <a:t>Prepared for changing requirements</a:t>
            </a:r>
          </a:p>
          <a:p>
            <a:pPr lvl="1"/>
            <a:r>
              <a:rPr lang="pl-PL" dirty="0" smtClean="0"/>
              <a:t>Low cost of new idea to release of a feature</a:t>
            </a:r>
            <a:endParaRPr lang="pl-PL" dirty="0"/>
          </a:p>
          <a:p>
            <a:r>
              <a:rPr lang="pl-PL" dirty="0" smtClean="0"/>
              <a:t>=&gt; And Maintainable</a:t>
            </a:r>
            <a:endParaRPr lang="pl-PL" dirty="0"/>
          </a:p>
          <a:p>
            <a:pPr lvl="1"/>
            <a:r>
              <a:rPr lang="pl-PL" dirty="0" smtClean="0"/>
              <a:t>Quick  new feature developent =&gt; well Crafted Code </a:t>
            </a:r>
          </a:p>
          <a:p>
            <a:r>
              <a:rPr lang="pl-PL" dirty="0" smtClean="0"/>
              <a:t>=&gt; And Reliable</a:t>
            </a:r>
          </a:p>
          <a:p>
            <a:pPr lvl="1"/>
            <a:r>
              <a:rPr lang="pl-PL" dirty="0" smtClean="0"/>
              <a:t>Fast Test Feedback =&gt; CI</a:t>
            </a:r>
          </a:p>
          <a:p>
            <a:endParaRPr lang="pl-PL" dirty="0" smtClean="0"/>
          </a:p>
          <a:p>
            <a:pPr marL="0" indent="0">
              <a:buNone/>
            </a:pPr>
            <a:endParaRPr lang="pl-PL" dirty="0" smtClean="0"/>
          </a:p>
          <a:p>
            <a:endParaRPr lang="en-US" dirty="0"/>
          </a:p>
        </p:txBody>
      </p:sp>
    </p:spTree>
    <p:extLst>
      <p:ext uri="{BB962C8B-B14F-4D97-AF65-F5344CB8AC3E}">
        <p14:creationId xmlns:p14="http://schemas.microsoft.com/office/powerpoint/2010/main" val="3401364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Vulcan After Einstein</a:t>
            </a:r>
            <a:endParaRPr lang="en-US" dirty="0"/>
          </a:p>
        </p:txBody>
      </p:sp>
      <p:sp>
        <p:nvSpPr>
          <p:cNvPr id="3" name="Content Placeholder 2"/>
          <p:cNvSpPr>
            <a:spLocks noGrp="1"/>
          </p:cNvSpPr>
          <p:nvPr>
            <p:ph idx="1"/>
          </p:nvPr>
        </p:nvSpPr>
        <p:spPr/>
        <p:txBody>
          <a:bodyPr/>
          <a:lstStyle/>
          <a:p>
            <a:r>
              <a:rPr lang="pl-PL" dirty="0"/>
              <a:t>F</a:t>
            </a:r>
            <a:r>
              <a:rPr lang="en-GB" dirty="0" err="1" smtClean="0"/>
              <a:t>ictional</a:t>
            </a:r>
            <a:r>
              <a:rPr lang="en-GB" dirty="0" smtClean="0"/>
              <a:t> </a:t>
            </a:r>
            <a:r>
              <a:rPr lang="en-GB" dirty="0"/>
              <a:t>planet in the Star Trek </a:t>
            </a:r>
            <a:r>
              <a:rPr lang="en-GB" dirty="0" smtClean="0"/>
              <a:t>universe</a:t>
            </a:r>
            <a:endParaRPr lang="pl-PL" dirty="0" smtClean="0"/>
          </a:p>
          <a:p>
            <a:r>
              <a:rPr lang="pl-PL" dirty="0" smtClean="0"/>
              <a:t>Home to </a:t>
            </a:r>
            <a:r>
              <a:rPr lang="pl-PL" b="1" dirty="0" smtClean="0"/>
              <a:t>Spock</a:t>
            </a:r>
            <a:r>
              <a:rPr lang="pl-PL" dirty="0" smtClean="0"/>
              <a:t> and other Vulcans - </a:t>
            </a:r>
            <a:r>
              <a:rPr lang="en-GB" dirty="0" smtClean="0"/>
              <a:t>extra-terrestrial humanoid species in the Star Trek </a:t>
            </a:r>
            <a:r>
              <a:rPr lang="pl-PL" dirty="0" smtClean="0"/>
              <a:t>series</a:t>
            </a:r>
          </a:p>
          <a:p>
            <a:r>
              <a:rPr lang="pl-PL" b="1" i="1" u="sng" dirty="0" smtClean="0"/>
              <a:t>A </a:t>
            </a:r>
            <a:r>
              <a:rPr lang="en-GB" b="1" i="1" u="sng" dirty="0" smtClean="0"/>
              <a:t>Vulcan follow</a:t>
            </a:r>
            <a:r>
              <a:rPr lang="pl-PL" b="1" i="1" u="sng" dirty="0" smtClean="0"/>
              <a:t>s</a:t>
            </a:r>
            <a:r>
              <a:rPr lang="en-GB" b="1" i="1" u="sng" dirty="0" smtClean="0"/>
              <a:t> the </a:t>
            </a:r>
            <a:r>
              <a:rPr lang="en-GB" b="1" i="1" u="sng" dirty="0"/>
              <a:t>path of pure </a:t>
            </a:r>
            <a:r>
              <a:rPr lang="en-GB" b="1" i="1" u="sng" dirty="0" smtClean="0"/>
              <a:t>logic</a:t>
            </a:r>
            <a:r>
              <a:rPr lang="pl-PL" b="1" i="1" u="sng" dirty="0" smtClean="0"/>
              <a:t>.</a:t>
            </a:r>
            <a:endParaRPr lang="en-US" b="1" i="1" u="sng" dirty="0"/>
          </a:p>
        </p:txBody>
      </p:sp>
      <p:sp>
        <p:nvSpPr>
          <p:cNvPr id="4" name="Rectangle 3"/>
          <p:cNvSpPr/>
          <p:nvPr/>
        </p:nvSpPr>
        <p:spPr>
          <a:xfrm>
            <a:off x="6350531" y="6311900"/>
            <a:ext cx="5783250" cy="369332"/>
          </a:xfrm>
          <a:prstGeom prst="rect">
            <a:avLst/>
          </a:prstGeom>
        </p:spPr>
        <p:txBody>
          <a:bodyPr wrap="none">
            <a:spAutoFit/>
          </a:bodyPr>
          <a:lstStyle/>
          <a:p>
            <a:r>
              <a:rPr lang="en-US" dirty="0" smtClean="0"/>
              <a:t>https://en.wikipedia.org/wiki/Vulcan_(hypothetical_planet)</a:t>
            </a:r>
            <a:endParaRPr lang="en-US" dirty="0"/>
          </a:p>
        </p:txBody>
      </p:sp>
      <p:pic>
        <p:nvPicPr>
          <p:cNvPr id="17410" name="Picture 2" descr="Podobny obra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8566" y="3179024"/>
            <a:ext cx="4338802" cy="2660184"/>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a:xfrm>
            <a:off x="258155" y="4061225"/>
            <a:ext cx="7707904" cy="23520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l-PL" dirty="0" smtClean="0"/>
              <a:t>New </a:t>
            </a:r>
            <a:r>
              <a:rPr lang="pl-PL" dirty="0"/>
              <a:t>S</a:t>
            </a:r>
            <a:r>
              <a:rPr lang="pl-PL" dirty="0" smtClean="0"/>
              <a:t>olar system Specification </a:t>
            </a:r>
          </a:p>
          <a:p>
            <a:pPr lvl="1"/>
            <a:r>
              <a:rPr lang="pl-PL" dirty="0" smtClean="0"/>
              <a:t>Given: „Theory Of Relativity”</a:t>
            </a:r>
          </a:p>
          <a:p>
            <a:pPr lvl="1"/>
            <a:r>
              <a:rPr lang="pl-PL" dirty="0" smtClean="0"/>
              <a:t>And: „Orbit of Mercury”</a:t>
            </a:r>
          </a:p>
          <a:p>
            <a:pPr lvl="1"/>
            <a:r>
              <a:rPr lang="pl-PL" dirty="0" smtClean="0"/>
              <a:t>Expect: „no planet between Sun and  Mercury” </a:t>
            </a:r>
            <a:endParaRPr lang="en-US" dirty="0"/>
          </a:p>
        </p:txBody>
      </p:sp>
    </p:spTree>
    <p:extLst>
      <p:ext uri="{BB962C8B-B14F-4D97-AF65-F5344CB8AC3E}">
        <p14:creationId xmlns:p14="http://schemas.microsoft.com/office/powerpoint/2010/main" val="31269806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0828" y="1408386"/>
            <a:ext cx="10699531" cy="4151586"/>
          </a:xfrm>
        </p:spPr>
        <p:txBody>
          <a:bodyPr>
            <a:normAutofit/>
          </a:bodyPr>
          <a:lstStyle/>
          <a:p>
            <a:r>
              <a:rPr lang="pl-PL" i="1" dirty="0" smtClean="0"/>
              <a:t>JUnit to Spock is like </a:t>
            </a:r>
            <a:r>
              <a:rPr lang="pl-PL" i="1"/>
              <a:t/>
            </a:r>
            <a:br>
              <a:rPr lang="pl-PL" i="1"/>
            </a:br>
            <a:r>
              <a:rPr lang="pl-PL" i="1" smtClean="0"/>
              <a:t>Law </a:t>
            </a:r>
            <a:r>
              <a:rPr lang="pl-PL" i="1"/>
              <a:t>of </a:t>
            </a:r>
            <a:r>
              <a:rPr lang="pl-PL" i="1" smtClean="0"/>
              <a:t>Universal </a:t>
            </a:r>
            <a:r>
              <a:rPr lang="pl-PL" i="1" dirty="0"/>
              <a:t>G</a:t>
            </a:r>
            <a:r>
              <a:rPr lang="pl-PL" i="1" smtClean="0"/>
              <a:t>ravitation</a:t>
            </a:r>
            <a:r>
              <a:rPr lang="pl-PL" i="1" dirty="0" smtClean="0"/>
              <a:t/>
            </a:r>
            <a:br>
              <a:rPr lang="pl-PL" i="1" dirty="0" smtClean="0"/>
            </a:br>
            <a:r>
              <a:rPr lang="pl-PL" i="1" dirty="0" smtClean="0"/>
              <a:t>to Theory of Relativity</a:t>
            </a:r>
            <a:br>
              <a:rPr lang="pl-PL" i="1" dirty="0" smtClean="0"/>
            </a:br>
            <a:endParaRPr lang="en-US" i="1" dirty="0"/>
          </a:p>
        </p:txBody>
      </p:sp>
    </p:spTree>
    <p:extLst>
      <p:ext uri="{BB962C8B-B14F-4D97-AF65-F5344CB8AC3E}">
        <p14:creationId xmlns:p14="http://schemas.microsoft.com/office/powerpoint/2010/main" val="19144892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pl-PL" dirty="0" smtClean="0"/>
              <a:t>Deep Dive </a:t>
            </a:r>
            <a:endParaRPr lang="en-US" dirty="0"/>
          </a:p>
        </p:txBody>
      </p:sp>
      <p:sp>
        <p:nvSpPr>
          <p:cNvPr id="3" name="Subtitle 2"/>
          <p:cNvSpPr>
            <a:spLocks noGrp="1"/>
          </p:cNvSpPr>
          <p:nvPr>
            <p:ph type="subTitle" idx="1"/>
          </p:nvPr>
        </p:nvSpPr>
        <p:spPr/>
        <p:txBody>
          <a:bodyPr/>
          <a:lstStyle/>
          <a:p>
            <a:r>
              <a:rPr lang="pl-PL" dirty="0" smtClean="0"/>
              <a:t>How to write tests using Spock</a:t>
            </a:r>
            <a:endParaRPr lang="en-US" dirty="0"/>
          </a:p>
        </p:txBody>
      </p:sp>
    </p:spTree>
    <p:extLst>
      <p:ext uri="{BB962C8B-B14F-4D97-AF65-F5344CB8AC3E}">
        <p14:creationId xmlns:p14="http://schemas.microsoft.com/office/powerpoint/2010/main" val="4281673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Login Page - Test NG</a:t>
            </a:r>
            <a:endParaRPr lang="en-US" dirty="0"/>
          </a:p>
        </p:txBody>
      </p:sp>
      <p:sp>
        <p:nvSpPr>
          <p:cNvPr id="12" name="Rectangle 7"/>
          <p:cNvSpPr>
            <a:spLocks noChangeArrowheads="1"/>
          </p:cNvSpPr>
          <p:nvPr/>
        </p:nvSpPr>
        <p:spPr bwMode="auto">
          <a:xfrm>
            <a:off x="838200" y="1690688"/>
            <a:ext cx="10862569" cy="473975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smtClean="0">
                <a:ln>
                  <a:noFill/>
                </a:ln>
                <a:solidFill>
                  <a:srgbClr val="000080"/>
                </a:solidFill>
                <a:effectLst/>
                <a:latin typeface="Lucida Console" panose="020B0609040504020204" pitchFamily="49" charset="0"/>
              </a:rPr>
              <a:t>public class </a:t>
            </a:r>
            <a:r>
              <a:rPr kumimoji="0" lang="en-US" altLang="en-US" sz="1400" b="0" i="0" u="none" strike="noStrike" cap="none" normalizeH="0" baseline="0" dirty="0" err="1" smtClean="0">
                <a:ln>
                  <a:noFill/>
                </a:ln>
                <a:solidFill>
                  <a:srgbClr val="000000"/>
                </a:solidFill>
                <a:effectLst/>
                <a:latin typeface="Lucida Console" panose="020B0609040504020204" pitchFamily="49" charset="0"/>
              </a:rPr>
              <a:t>LogInTests</a:t>
            </a:r>
            <a:r>
              <a:rPr kumimoji="0" lang="en-US" altLang="en-US" sz="1400" b="0" i="0" u="none" strike="noStrike" cap="none" normalizeH="0" baseline="0" dirty="0" smtClean="0">
                <a:ln>
                  <a:noFill/>
                </a:ln>
                <a:solidFill>
                  <a:srgbClr val="000000"/>
                </a:solidFill>
                <a:effectLst/>
                <a:latin typeface="Lucida Console" panose="020B0609040504020204" pitchFamily="49" charset="0"/>
              </a:rPr>
              <a:t> {</a:t>
            </a:r>
            <a:br>
              <a:rPr kumimoji="0" lang="en-US" altLang="en-US" sz="1400" b="0" i="0" u="none" strike="noStrike" cap="none" normalizeH="0" baseline="0" dirty="0" smtClean="0">
                <a:ln>
                  <a:noFill/>
                </a:ln>
                <a:solidFill>
                  <a:srgbClr val="000000"/>
                </a:solidFill>
                <a:effectLst/>
                <a:latin typeface="Lucida Console" panose="020B0609040504020204" pitchFamily="49" charset="0"/>
              </a:rPr>
            </a:br>
            <a:r>
              <a:rPr kumimoji="0" lang="en-US" altLang="en-US" sz="1400" b="0" i="0" u="none" strike="noStrike" cap="none" normalizeH="0" baseline="0" dirty="0" smtClean="0">
                <a:ln>
                  <a:noFill/>
                </a:ln>
                <a:solidFill>
                  <a:srgbClr val="000000"/>
                </a:solidFill>
                <a:effectLst/>
                <a:latin typeface="Lucida Console" panose="020B0609040504020204" pitchFamily="49" charset="0"/>
              </a:rPr>
              <a:t/>
            </a:r>
            <a:br>
              <a:rPr kumimoji="0" lang="en-US" altLang="en-US" sz="1400" b="0" i="0" u="none" strike="noStrike" cap="none" normalizeH="0" baseline="0" dirty="0" smtClean="0">
                <a:ln>
                  <a:noFill/>
                </a:ln>
                <a:solidFill>
                  <a:srgbClr val="000000"/>
                </a:solidFill>
                <a:effectLst/>
                <a:latin typeface="Lucida Console" panose="020B0609040504020204" pitchFamily="49" charset="0"/>
              </a:rPr>
            </a:br>
            <a:r>
              <a:rPr kumimoji="0" lang="en-US" altLang="en-US" sz="14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1400" b="0" i="0" u="none" strike="noStrike" cap="none" normalizeH="0" baseline="0" dirty="0" smtClean="0">
                <a:ln>
                  <a:noFill/>
                </a:ln>
                <a:solidFill>
                  <a:srgbClr val="808000"/>
                </a:solidFill>
                <a:effectLst/>
                <a:latin typeface="Lucida Console" panose="020B0609040504020204" pitchFamily="49" charset="0"/>
              </a:rPr>
              <a:t>@Test</a:t>
            </a:r>
            <a:br>
              <a:rPr kumimoji="0" lang="en-US" altLang="en-US" sz="1400" b="0" i="0" u="none" strike="noStrike" cap="none" normalizeH="0" baseline="0" dirty="0" smtClean="0">
                <a:ln>
                  <a:noFill/>
                </a:ln>
                <a:solidFill>
                  <a:srgbClr val="808000"/>
                </a:solidFill>
                <a:effectLst/>
                <a:latin typeface="Lucida Console" panose="020B0609040504020204" pitchFamily="49" charset="0"/>
              </a:rPr>
            </a:br>
            <a:r>
              <a:rPr kumimoji="0" lang="en-US" altLang="en-US" sz="1400" b="0" i="0" u="none" strike="noStrike" cap="none" normalizeH="0" baseline="0" dirty="0" smtClean="0">
                <a:ln>
                  <a:noFill/>
                </a:ln>
                <a:solidFill>
                  <a:srgbClr val="808000"/>
                </a:solidFill>
                <a:effectLst/>
                <a:latin typeface="Lucida Console" panose="020B0609040504020204" pitchFamily="49" charset="0"/>
              </a:rPr>
              <a:t>    </a:t>
            </a:r>
            <a:r>
              <a:rPr kumimoji="0" lang="en-US" altLang="en-US" sz="1400" b="1" i="0" u="none" strike="noStrike" cap="none" normalizeH="0" baseline="0" dirty="0" smtClean="0">
                <a:ln>
                  <a:noFill/>
                </a:ln>
                <a:solidFill>
                  <a:srgbClr val="000080"/>
                </a:solidFill>
                <a:effectLst/>
                <a:latin typeface="Lucida Console" panose="020B0609040504020204" pitchFamily="49" charset="0"/>
              </a:rPr>
              <a:t>public void </a:t>
            </a:r>
            <a:r>
              <a:rPr kumimoji="0" lang="en-US" altLang="en-US" sz="1400" b="0" i="0" u="none" strike="noStrike" cap="none" normalizeH="0" baseline="0" dirty="0" err="1" smtClean="0">
                <a:ln>
                  <a:noFill/>
                </a:ln>
                <a:solidFill>
                  <a:srgbClr val="000000"/>
                </a:solidFill>
                <a:effectLst/>
                <a:latin typeface="Lucida Console" panose="020B0609040504020204" pitchFamily="49" charset="0"/>
              </a:rPr>
              <a:t>logInWithCorrectCredentials</a:t>
            </a:r>
            <a:r>
              <a:rPr kumimoji="0" lang="en-US" altLang="en-US" sz="1400" b="0" i="0" u="none" strike="noStrike" cap="none" normalizeH="0" baseline="0" dirty="0" smtClean="0">
                <a:ln>
                  <a:noFill/>
                </a:ln>
                <a:solidFill>
                  <a:srgbClr val="000000"/>
                </a:solidFill>
                <a:effectLst/>
                <a:latin typeface="Lucida Console" panose="020B0609040504020204" pitchFamily="49" charset="0"/>
              </a:rPr>
              <a:t>() {</a:t>
            </a:r>
            <a:br>
              <a:rPr kumimoji="0" lang="en-US" altLang="en-US" sz="1400" b="0" i="0" u="none" strike="noStrike" cap="none" normalizeH="0" baseline="0" dirty="0" smtClean="0">
                <a:ln>
                  <a:noFill/>
                </a:ln>
                <a:solidFill>
                  <a:srgbClr val="000000"/>
                </a:solidFill>
                <a:effectLst/>
                <a:latin typeface="Lucida Console" panose="020B0609040504020204" pitchFamily="49" charset="0"/>
              </a:rPr>
            </a:br>
            <a:r>
              <a:rPr kumimoji="0" lang="en-US" altLang="en-US" sz="1400" b="0" i="0" u="none" strike="noStrike" cap="none" normalizeH="0" baseline="0" dirty="0" smtClean="0">
                <a:ln>
                  <a:noFill/>
                </a:ln>
                <a:solidFill>
                  <a:srgbClr val="000000"/>
                </a:solidFill>
                <a:effectLst/>
                <a:latin typeface="Lucida Console" panose="020B0609040504020204" pitchFamily="49" charset="0"/>
              </a:rPr>
              <a:t>        WebDriver driver  = </a:t>
            </a:r>
            <a:r>
              <a:rPr kumimoji="0" lang="en-US" altLang="en-US" sz="1400" b="0" i="0" u="none" strike="noStrike" cap="none" normalizeH="0" baseline="0" dirty="0" err="1" smtClean="0">
                <a:ln>
                  <a:noFill/>
                </a:ln>
                <a:solidFill>
                  <a:srgbClr val="000000"/>
                </a:solidFill>
                <a:effectLst/>
                <a:latin typeface="Lucida Console" panose="020B0609040504020204" pitchFamily="49" charset="0"/>
              </a:rPr>
              <a:t>WebDriverBase.</a:t>
            </a:r>
            <a:r>
              <a:rPr kumimoji="0" lang="en-US" altLang="en-US" sz="1400" b="0" i="1" u="none" strike="noStrike" cap="none" normalizeH="0" baseline="0" dirty="0" err="1" smtClean="0">
                <a:ln>
                  <a:noFill/>
                </a:ln>
                <a:solidFill>
                  <a:srgbClr val="000000"/>
                </a:solidFill>
                <a:effectLst/>
                <a:latin typeface="Lucida Console" panose="020B0609040504020204" pitchFamily="49" charset="0"/>
              </a:rPr>
              <a:t>getDriver</a:t>
            </a:r>
            <a:r>
              <a:rPr kumimoji="0" lang="en-US" altLang="en-US" sz="1400" b="0" i="0" u="none" strike="noStrike" cap="none" normalizeH="0" baseline="0" dirty="0" smtClean="0">
                <a:ln>
                  <a:noFill/>
                </a:ln>
                <a:solidFill>
                  <a:srgbClr val="000000"/>
                </a:solidFill>
                <a:effectLst/>
                <a:latin typeface="Lucida Console" panose="020B0609040504020204" pitchFamily="49" charset="0"/>
              </a:rPr>
              <a:t>(</a:t>
            </a:r>
            <a:r>
              <a:rPr kumimoji="0" lang="en-US" altLang="en-US" sz="1400" b="1" i="0" u="none" strike="noStrike" cap="none" normalizeH="0" baseline="0" dirty="0" smtClean="0">
                <a:ln>
                  <a:noFill/>
                </a:ln>
                <a:solidFill>
                  <a:srgbClr val="000080"/>
                </a:solidFill>
                <a:effectLst/>
                <a:latin typeface="Lucida Console" panose="020B0609040504020204" pitchFamily="49" charset="0"/>
              </a:rPr>
              <a:t>false</a:t>
            </a:r>
            <a:r>
              <a:rPr kumimoji="0" lang="en-US" altLang="en-US" sz="1400" b="0" i="0" u="none" strike="noStrike" cap="none" normalizeH="0" baseline="0" dirty="0" smtClean="0">
                <a:ln>
                  <a:noFill/>
                </a:ln>
                <a:solidFill>
                  <a:srgbClr val="000000"/>
                </a:solidFill>
                <a:effectLst/>
                <a:latin typeface="Lucida Console" panose="020B0609040504020204" pitchFamily="49" charset="0"/>
              </a:rPr>
              <a:t>);</a:t>
            </a:r>
            <a:br>
              <a:rPr kumimoji="0" lang="en-US" altLang="en-US" sz="1400" b="0" i="0" u="none" strike="noStrike" cap="none" normalizeH="0" baseline="0" dirty="0" smtClean="0">
                <a:ln>
                  <a:noFill/>
                </a:ln>
                <a:solidFill>
                  <a:srgbClr val="000000"/>
                </a:solidFill>
                <a:effectLst/>
                <a:latin typeface="Lucida Console" panose="020B0609040504020204" pitchFamily="49" charset="0"/>
              </a:rPr>
            </a:br>
            <a:r>
              <a:rPr kumimoji="0" lang="en-US" altLang="en-US" sz="14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1400" b="0" i="0" u="none" strike="noStrike" cap="none" normalizeH="0" baseline="0" dirty="0" err="1" smtClean="0">
                <a:ln>
                  <a:noFill/>
                </a:ln>
                <a:solidFill>
                  <a:srgbClr val="000000"/>
                </a:solidFill>
                <a:effectLst/>
                <a:latin typeface="Lucida Console" panose="020B0609040504020204" pitchFamily="49" charset="0"/>
              </a:rPr>
              <a:t>LogInPage</a:t>
            </a:r>
            <a:r>
              <a:rPr kumimoji="0" lang="en-US" altLang="en-US" sz="14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1400" b="0" i="0" u="none" strike="noStrike" cap="none" normalizeH="0" baseline="0" dirty="0" err="1" smtClean="0">
                <a:ln>
                  <a:noFill/>
                </a:ln>
                <a:solidFill>
                  <a:srgbClr val="000000"/>
                </a:solidFill>
                <a:effectLst/>
                <a:latin typeface="Lucida Console" panose="020B0609040504020204" pitchFamily="49" charset="0"/>
              </a:rPr>
              <a:t>loginPage</a:t>
            </a:r>
            <a:r>
              <a:rPr kumimoji="0" lang="en-US" altLang="en-US" sz="1400" b="0" i="0" u="none" strike="noStrike" cap="none" normalizeH="0" baseline="0" dirty="0" smtClean="0">
                <a:ln>
                  <a:noFill/>
                </a:ln>
                <a:solidFill>
                  <a:srgbClr val="000000"/>
                </a:solidFill>
                <a:effectLst/>
                <a:latin typeface="Lucida Console" panose="020B0609040504020204" pitchFamily="49" charset="0"/>
              </a:rPr>
              <a:t> = </a:t>
            </a:r>
            <a:r>
              <a:rPr kumimoji="0" lang="en-US" altLang="en-US" sz="1400" b="1" i="0" u="none" strike="noStrike" cap="none" normalizeH="0" baseline="0" dirty="0" smtClean="0">
                <a:ln>
                  <a:noFill/>
                </a:ln>
                <a:solidFill>
                  <a:srgbClr val="000080"/>
                </a:solidFill>
                <a:effectLst/>
                <a:latin typeface="Lucida Console" panose="020B0609040504020204" pitchFamily="49" charset="0"/>
              </a:rPr>
              <a:t>new </a:t>
            </a:r>
            <a:r>
              <a:rPr kumimoji="0" lang="en-US" altLang="en-US" sz="1400" b="0" i="0" u="none" strike="noStrike" cap="none" normalizeH="0" baseline="0" dirty="0" err="1" smtClean="0">
                <a:ln>
                  <a:noFill/>
                </a:ln>
                <a:solidFill>
                  <a:srgbClr val="000000"/>
                </a:solidFill>
                <a:effectLst/>
                <a:latin typeface="Lucida Console" panose="020B0609040504020204" pitchFamily="49" charset="0"/>
              </a:rPr>
              <a:t>LogInPage</a:t>
            </a:r>
            <a:r>
              <a:rPr kumimoji="0" lang="en-US" altLang="en-US" sz="1400" b="0" i="0" u="none" strike="noStrike" cap="none" normalizeH="0" baseline="0" dirty="0" smtClean="0">
                <a:ln>
                  <a:noFill/>
                </a:ln>
                <a:solidFill>
                  <a:srgbClr val="000000"/>
                </a:solidFill>
                <a:effectLst/>
                <a:latin typeface="Lucida Console" panose="020B0609040504020204" pitchFamily="49" charset="0"/>
              </a:rPr>
              <a:t>(driver);</a:t>
            </a:r>
            <a:br>
              <a:rPr kumimoji="0" lang="en-US" altLang="en-US" sz="1400" b="0" i="0" u="none" strike="noStrike" cap="none" normalizeH="0" baseline="0" dirty="0" smtClean="0">
                <a:ln>
                  <a:noFill/>
                </a:ln>
                <a:solidFill>
                  <a:srgbClr val="000000"/>
                </a:solidFill>
                <a:effectLst/>
                <a:latin typeface="Lucida Console" panose="020B0609040504020204" pitchFamily="49" charset="0"/>
              </a:rPr>
            </a:br>
            <a:r>
              <a:rPr kumimoji="0" lang="en-US" altLang="en-US" sz="14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1400" b="0" i="0" u="none" strike="noStrike" cap="none" normalizeH="0" baseline="0" dirty="0" err="1" smtClean="0">
                <a:ln>
                  <a:noFill/>
                </a:ln>
                <a:solidFill>
                  <a:srgbClr val="000000"/>
                </a:solidFill>
                <a:effectLst/>
                <a:latin typeface="Lucida Console" panose="020B0609040504020204" pitchFamily="49" charset="0"/>
              </a:rPr>
              <a:t>loginPage.correctLogin</a:t>
            </a:r>
            <a:r>
              <a:rPr kumimoji="0" lang="en-US" altLang="en-US" sz="1400" b="0" i="0" u="none" strike="noStrike" cap="none" normalizeH="0" baseline="0" dirty="0" smtClean="0">
                <a:ln>
                  <a:noFill/>
                </a:ln>
                <a:solidFill>
                  <a:srgbClr val="000000"/>
                </a:solidFill>
                <a:effectLst/>
                <a:latin typeface="Lucida Console" panose="020B0609040504020204" pitchFamily="49" charset="0"/>
              </a:rPr>
              <a:t>(</a:t>
            </a:r>
            <a:r>
              <a:rPr kumimoji="0" lang="en-US" altLang="en-US" sz="1400" b="1" i="0" u="none" strike="noStrike" cap="none" normalizeH="0" baseline="0" dirty="0" smtClean="0">
                <a:ln>
                  <a:noFill/>
                </a:ln>
                <a:solidFill>
                  <a:srgbClr val="008000"/>
                </a:solidFill>
                <a:effectLst/>
                <a:latin typeface="Lucida Console" panose="020B0609040504020204" pitchFamily="49" charset="0"/>
              </a:rPr>
              <a:t>"</a:t>
            </a:r>
            <a:r>
              <a:rPr kumimoji="0" lang="en-US" altLang="en-US" sz="1400" b="1" i="0" u="none" strike="noStrike" cap="none" normalizeH="0" baseline="0" dirty="0" err="1" smtClean="0">
                <a:ln>
                  <a:noFill/>
                </a:ln>
                <a:solidFill>
                  <a:srgbClr val="008000"/>
                </a:solidFill>
                <a:effectLst/>
                <a:latin typeface="Lucida Console" panose="020B0609040504020204" pitchFamily="49" charset="0"/>
              </a:rPr>
              <a:t>andrzej</a:t>
            </a:r>
            <a:r>
              <a:rPr kumimoji="0" lang="en-US" altLang="en-US" sz="1400" b="1" i="0" u="none" strike="noStrike" cap="none" normalizeH="0" baseline="0" dirty="0" smtClean="0">
                <a:ln>
                  <a:noFill/>
                </a:ln>
                <a:solidFill>
                  <a:srgbClr val="008000"/>
                </a:solidFill>
                <a:effectLst/>
                <a:latin typeface="Lucida Console" panose="020B0609040504020204" pitchFamily="49" charset="0"/>
              </a:rPr>
              <a:t>"</a:t>
            </a:r>
            <a:r>
              <a:rPr kumimoji="0" lang="en-US" altLang="en-US" sz="14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1400" b="1" i="0" u="none" strike="noStrike" cap="none" normalizeH="0" baseline="0" dirty="0" smtClean="0">
                <a:ln>
                  <a:noFill/>
                </a:ln>
                <a:solidFill>
                  <a:srgbClr val="008000"/>
                </a:solidFill>
                <a:effectLst/>
                <a:latin typeface="Lucida Console" panose="020B0609040504020204" pitchFamily="49" charset="0"/>
              </a:rPr>
              <a:t>"123456"</a:t>
            </a:r>
            <a:r>
              <a:rPr kumimoji="0" lang="en-US" altLang="en-US" sz="1400" b="0" i="0" u="none" strike="noStrike" cap="none" normalizeH="0" baseline="0" dirty="0" smtClean="0">
                <a:ln>
                  <a:noFill/>
                </a:ln>
                <a:solidFill>
                  <a:srgbClr val="000000"/>
                </a:solidFill>
                <a:effectLst/>
                <a:latin typeface="Lucida Console" panose="020B0609040504020204" pitchFamily="49" charset="0"/>
              </a:rPr>
              <a:t>);</a:t>
            </a:r>
            <a:br>
              <a:rPr kumimoji="0" lang="en-US" altLang="en-US" sz="1400" b="0" i="0" u="none" strike="noStrike" cap="none" normalizeH="0" baseline="0" dirty="0" smtClean="0">
                <a:ln>
                  <a:noFill/>
                </a:ln>
                <a:solidFill>
                  <a:srgbClr val="000000"/>
                </a:solidFill>
                <a:effectLst/>
                <a:latin typeface="Lucida Console" panose="020B0609040504020204" pitchFamily="49" charset="0"/>
              </a:rPr>
            </a:br>
            <a:r>
              <a:rPr kumimoji="0" lang="en-US" altLang="en-US" sz="14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1400" b="0" i="0" u="none" strike="noStrike" cap="none" normalizeH="0" baseline="0" dirty="0" err="1" smtClean="0">
                <a:ln>
                  <a:noFill/>
                </a:ln>
                <a:solidFill>
                  <a:srgbClr val="000000"/>
                </a:solidFill>
                <a:effectLst/>
                <a:latin typeface="Lucida Console" panose="020B0609040504020204" pitchFamily="49" charset="0"/>
              </a:rPr>
              <a:t>Assert.</a:t>
            </a:r>
            <a:r>
              <a:rPr kumimoji="0" lang="en-US" altLang="en-US" sz="1400" b="0" i="1" u="none" strike="noStrike" cap="none" normalizeH="0" baseline="0" dirty="0" err="1" smtClean="0">
                <a:ln>
                  <a:noFill/>
                </a:ln>
                <a:solidFill>
                  <a:srgbClr val="000000"/>
                </a:solidFill>
                <a:effectLst/>
                <a:latin typeface="Lucida Console" panose="020B0609040504020204" pitchFamily="49" charset="0"/>
              </a:rPr>
              <a:t>assertTrue</a:t>
            </a:r>
            <a:r>
              <a:rPr kumimoji="0" lang="en-US" altLang="en-US" sz="1400" b="0" i="0" u="none" strike="noStrike" cap="none" normalizeH="0" baseline="0" dirty="0" smtClean="0">
                <a:ln>
                  <a:noFill/>
                </a:ln>
                <a:solidFill>
                  <a:srgbClr val="000000"/>
                </a:solidFill>
                <a:effectLst/>
                <a:latin typeface="Lucida Console" panose="020B0609040504020204" pitchFamily="49" charset="0"/>
              </a:rPr>
              <a:t>(</a:t>
            </a:r>
            <a:r>
              <a:rPr kumimoji="0" lang="en-US" altLang="en-US" sz="1400" b="0" i="0" u="none" strike="noStrike" cap="none" normalizeH="0" baseline="0" dirty="0" err="1" smtClean="0">
                <a:ln>
                  <a:noFill/>
                </a:ln>
                <a:solidFill>
                  <a:srgbClr val="000000"/>
                </a:solidFill>
                <a:effectLst/>
                <a:latin typeface="Lucida Console" panose="020B0609040504020204" pitchFamily="49" charset="0"/>
              </a:rPr>
              <a:t>loginPage.checkLogoutButtonIsDisplayed</a:t>
            </a:r>
            <a:r>
              <a:rPr kumimoji="0" lang="en-US" altLang="en-US" sz="1400" b="0" i="0" u="none" strike="noStrike" cap="none" normalizeH="0" baseline="0" dirty="0" smtClean="0">
                <a:ln>
                  <a:noFill/>
                </a:ln>
                <a:solidFill>
                  <a:srgbClr val="000000"/>
                </a:solidFill>
                <a:effectLst/>
                <a:latin typeface="Lucida Console" panose="020B0609040504020204" pitchFamily="49" charset="0"/>
              </a:rPr>
              <a:t>());</a:t>
            </a:r>
            <a:br>
              <a:rPr kumimoji="0" lang="en-US" altLang="en-US" sz="1400" b="0" i="0" u="none" strike="noStrike" cap="none" normalizeH="0" baseline="0" dirty="0" smtClean="0">
                <a:ln>
                  <a:noFill/>
                </a:ln>
                <a:solidFill>
                  <a:srgbClr val="000000"/>
                </a:solidFill>
                <a:effectLst/>
                <a:latin typeface="Lucida Console" panose="020B0609040504020204" pitchFamily="49" charset="0"/>
              </a:rPr>
            </a:br>
            <a:r>
              <a:rPr kumimoji="0" lang="en-US" altLang="en-US" sz="14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1400" b="0" i="0" u="none" strike="noStrike" cap="none" normalizeH="0" baseline="0" dirty="0" err="1" smtClean="0">
                <a:ln>
                  <a:noFill/>
                </a:ln>
                <a:solidFill>
                  <a:srgbClr val="000000"/>
                </a:solidFill>
                <a:effectLst/>
                <a:latin typeface="Lucida Console" panose="020B0609040504020204" pitchFamily="49" charset="0"/>
              </a:rPr>
              <a:t>loginPage.clickLogoutButton</a:t>
            </a:r>
            <a:r>
              <a:rPr kumimoji="0" lang="en-US" altLang="en-US" sz="1400" b="0" i="0" u="none" strike="noStrike" cap="none" normalizeH="0" baseline="0" dirty="0" smtClean="0">
                <a:ln>
                  <a:noFill/>
                </a:ln>
                <a:solidFill>
                  <a:srgbClr val="000000"/>
                </a:solidFill>
                <a:effectLst/>
                <a:latin typeface="Lucida Console" panose="020B0609040504020204" pitchFamily="49" charset="0"/>
              </a:rPr>
              <a:t>();</a:t>
            </a:r>
            <a:br>
              <a:rPr kumimoji="0" lang="en-US" altLang="en-US" sz="1400" b="0" i="0" u="none" strike="noStrike" cap="none" normalizeH="0" baseline="0" dirty="0" smtClean="0">
                <a:ln>
                  <a:noFill/>
                </a:ln>
                <a:solidFill>
                  <a:srgbClr val="000000"/>
                </a:solidFill>
                <a:effectLst/>
                <a:latin typeface="Lucida Console" panose="020B0609040504020204" pitchFamily="49" charset="0"/>
              </a:rPr>
            </a:br>
            <a:r>
              <a:rPr kumimoji="0" lang="en-US" altLang="en-US" sz="1400" b="0" i="0" u="none" strike="noStrike" cap="none" normalizeH="0" baseline="0" dirty="0" smtClean="0">
                <a:ln>
                  <a:noFill/>
                </a:ln>
                <a:solidFill>
                  <a:srgbClr val="000000"/>
                </a:solidFill>
                <a:effectLst/>
                <a:latin typeface="Lucida Console" panose="020B0609040504020204" pitchFamily="49" charset="0"/>
              </a:rPr>
              <a:t>    }</a:t>
            </a:r>
            <a:br>
              <a:rPr kumimoji="0" lang="en-US" altLang="en-US" sz="1400" b="0" i="0" u="none" strike="noStrike" cap="none" normalizeH="0" baseline="0" dirty="0" smtClean="0">
                <a:ln>
                  <a:noFill/>
                </a:ln>
                <a:solidFill>
                  <a:srgbClr val="000000"/>
                </a:solidFill>
                <a:effectLst/>
                <a:latin typeface="Lucida Console" panose="020B0609040504020204" pitchFamily="49" charset="0"/>
              </a:rPr>
            </a:br>
            <a:r>
              <a:rPr kumimoji="0" lang="en-US" altLang="en-US" sz="14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1400" b="0" i="0" u="none" strike="noStrike" cap="none" normalizeH="0" baseline="0" dirty="0" smtClean="0">
                <a:ln>
                  <a:noFill/>
                </a:ln>
                <a:solidFill>
                  <a:srgbClr val="808000"/>
                </a:solidFill>
                <a:effectLst/>
                <a:latin typeface="Lucida Console" panose="020B0609040504020204" pitchFamily="49" charset="0"/>
              </a:rPr>
              <a:t>@Test</a:t>
            </a:r>
            <a:br>
              <a:rPr kumimoji="0" lang="en-US" altLang="en-US" sz="1400" b="0" i="0" u="none" strike="noStrike" cap="none" normalizeH="0" baseline="0" dirty="0" smtClean="0">
                <a:ln>
                  <a:noFill/>
                </a:ln>
                <a:solidFill>
                  <a:srgbClr val="808000"/>
                </a:solidFill>
                <a:effectLst/>
                <a:latin typeface="Lucida Console" panose="020B0609040504020204" pitchFamily="49" charset="0"/>
              </a:rPr>
            </a:br>
            <a:r>
              <a:rPr kumimoji="0" lang="en-US" altLang="en-US" sz="1400" b="0" i="0" u="none" strike="noStrike" cap="none" normalizeH="0" baseline="0" dirty="0" smtClean="0">
                <a:ln>
                  <a:noFill/>
                </a:ln>
                <a:solidFill>
                  <a:srgbClr val="808000"/>
                </a:solidFill>
                <a:effectLst/>
                <a:latin typeface="Lucida Console" panose="020B0609040504020204" pitchFamily="49" charset="0"/>
              </a:rPr>
              <a:t>    </a:t>
            </a:r>
            <a:r>
              <a:rPr kumimoji="0" lang="en-US" altLang="en-US" sz="1400" b="1" i="0" u="none" strike="noStrike" cap="none" normalizeH="0" baseline="0" dirty="0" smtClean="0">
                <a:ln>
                  <a:noFill/>
                </a:ln>
                <a:solidFill>
                  <a:srgbClr val="000080"/>
                </a:solidFill>
                <a:effectLst/>
                <a:latin typeface="Lucida Console" panose="020B0609040504020204" pitchFamily="49" charset="0"/>
              </a:rPr>
              <a:t>public void </a:t>
            </a:r>
            <a:r>
              <a:rPr kumimoji="0" lang="en-US" altLang="en-US" sz="1400" b="0" i="0" u="none" strike="noStrike" cap="none" normalizeH="0" baseline="0" dirty="0" err="1" smtClean="0">
                <a:ln>
                  <a:noFill/>
                </a:ln>
                <a:solidFill>
                  <a:srgbClr val="000000"/>
                </a:solidFill>
                <a:effectLst/>
                <a:latin typeface="Lucida Console" panose="020B0609040504020204" pitchFamily="49" charset="0"/>
              </a:rPr>
              <a:t>logInWthIncorrectCredentials</a:t>
            </a:r>
            <a:r>
              <a:rPr kumimoji="0" lang="en-US" altLang="en-US" sz="1400" b="0" i="0" u="none" strike="noStrike" cap="none" normalizeH="0" baseline="0" dirty="0" smtClean="0">
                <a:ln>
                  <a:noFill/>
                </a:ln>
                <a:solidFill>
                  <a:srgbClr val="000000"/>
                </a:solidFill>
                <a:effectLst/>
                <a:latin typeface="Lucida Console" panose="020B0609040504020204" pitchFamily="49" charset="0"/>
              </a:rPr>
              <a:t>() {</a:t>
            </a:r>
            <a:br>
              <a:rPr kumimoji="0" lang="en-US" altLang="en-US" sz="1400" b="0" i="0" u="none" strike="noStrike" cap="none" normalizeH="0" baseline="0" dirty="0" smtClean="0">
                <a:ln>
                  <a:noFill/>
                </a:ln>
                <a:solidFill>
                  <a:srgbClr val="000000"/>
                </a:solidFill>
                <a:effectLst/>
                <a:latin typeface="Lucida Console" panose="020B0609040504020204" pitchFamily="49" charset="0"/>
              </a:rPr>
            </a:br>
            <a:r>
              <a:rPr kumimoji="0" lang="en-US" altLang="en-US" sz="1400" b="0" i="0" u="none" strike="noStrike" cap="none" normalizeH="0" baseline="0" dirty="0" smtClean="0">
                <a:ln>
                  <a:noFill/>
                </a:ln>
                <a:solidFill>
                  <a:srgbClr val="000000"/>
                </a:solidFill>
                <a:effectLst/>
                <a:latin typeface="Lucida Console" panose="020B0609040504020204" pitchFamily="49" charset="0"/>
              </a:rPr>
              <a:t>        WebDriver driver  = </a:t>
            </a:r>
            <a:r>
              <a:rPr kumimoji="0" lang="en-US" altLang="en-US" sz="1400" b="0" i="0" u="none" strike="noStrike" cap="none" normalizeH="0" baseline="0" dirty="0" err="1" smtClean="0">
                <a:ln>
                  <a:noFill/>
                </a:ln>
                <a:solidFill>
                  <a:srgbClr val="000000"/>
                </a:solidFill>
                <a:effectLst/>
                <a:latin typeface="Lucida Console" panose="020B0609040504020204" pitchFamily="49" charset="0"/>
              </a:rPr>
              <a:t>WebDriverBase.</a:t>
            </a:r>
            <a:r>
              <a:rPr kumimoji="0" lang="en-US" altLang="en-US" sz="1400" b="0" i="1" u="none" strike="noStrike" cap="none" normalizeH="0" baseline="0" dirty="0" err="1" smtClean="0">
                <a:ln>
                  <a:noFill/>
                </a:ln>
                <a:solidFill>
                  <a:srgbClr val="000000"/>
                </a:solidFill>
                <a:effectLst/>
                <a:latin typeface="Lucida Console" panose="020B0609040504020204" pitchFamily="49" charset="0"/>
              </a:rPr>
              <a:t>getDriver</a:t>
            </a:r>
            <a:r>
              <a:rPr kumimoji="0" lang="en-US" altLang="en-US" sz="1400" b="0" i="0" u="none" strike="noStrike" cap="none" normalizeH="0" baseline="0" dirty="0" smtClean="0">
                <a:ln>
                  <a:noFill/>
                </a:ln>
                <a:solidFill>
                  <a:srgbClr val="000000"/>
                </a:solidFill>
                <a:effectLst/>
                <a:latin typeface="Lucida Console" panose="020B0609040504020204" pitchFamily="49" charset="0"/>
              </a:rPr>
              <a:t>(</a:t>
            </a:r>
            <a:r>
              <a:rPr kumimoji="0" lang="en-US" altLang="en-US" sz="1400" b="1" i="0" u="none" strike="noStrike" cap="none" normalizeH="0" baseline="0" dirty="0" smtClean="0">
                <a:ln>
                  <a:noFill/>
                </a:ln>
                <a:solidFill>
                  <a:srgbClr val="000080"/>
                </a:solidFill>
                <a:effectLst/>
                <a:latin typeface="Lucida Console" panose="020B0609040504020204" pitchFamily="49" charset="0"/>
              </a:rPr>
              <a:t>false</a:t>
            </a:r>
            <a:r>
              <a:rPr kumimoji="0" lang="en-US" altLang="en-US" sz="1400" b="0" i="0" u="none" strike="noStrike" cap="none" normalizeH="0" baseline="0" dirty="0" smtClean="0">
                <a:ln>
                  <a:noFill/>
                </a:ln>
                <a:solidFill>
                  <a:srgbClr val="000000"/>
                </a:solidFill>
                <a:effectLst/>
                <a:latin typeface="Lucida Console" panose="020B0609040504020204" pitchFamily="49" charset="0"/>
              </a:rPr>
              <a:t>);</a:t>
            </a:r>
            <a:br>
              <a:rPr kumimoji="0" lang="en-US" altLang="en-US" sz="1400" b="0" i="0" u="none" strike="noStrike" cap="none" normalizeH="0" baseline="0" dirty="0" smtClean="0">
                <a:ln>
                  <a:noFill/>
                </a:ln>
                <a:solidFill>
                  <a:srgbClr val="000000"/>
                </a:solidFill>
                <a:effectLst/>
                <a:latin typeface="Lucida Console" panose="020B0609040504020204" pitchFamily="49" charset="0"/>
              </a:rPr>
            </a:br>
            <a:r>
              <a:rPr kumimoji="0" lang="en-US" altLang="en-US" sz="14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1400" b="0" i="0" u="none" strike="noStrike" cap="none" normalizeH="0" baseline="0" dirty="0" err="1" smtClean="0">
                <a:ln>
                  <a:noFill/>
                </a:ln>
                <a:solidFill>
                  <a:srgbClr val="000000"/>
                </a:solidFill>
                <a:effectLst/>
                <a:latin typeface="Lucida Console" panose="020B0609040504020204" pitchFamily="49" charset="0"/>
              </a:rPr>
              <a:t>LogInPage</a:t>
            </a:r>
            <a:r>
              <a:rPr kumimoji="0" lang="en-US" altLang="en-US" sz="14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1400" b="0" i="0" u="none" strike="noStrike" cap="none" normalizeH="0" baseline="0" dirty="0" err="1" smtClean="0">
                <a:ln>
                  <a:noFill/>
                </a:ln>
                <a:solidFill>
                  <a:srgbClr val="000000"/>
                </a:solidFill>
                <a:effectLst/>
                <a:latin typeface="Lucida Console" panose="020B0609040504020204" pitchFamily="49" charset="0"/>
              </a:rPr>
              <a:t>loginPage</a:t>
            </a:r>
            <a:r>
              <a:rPr kumimoji="0" lang="en-US" altLang="en-US" sz="1400" b="0" i="0" u="none" strike="noStrike" cap="none" normalizeH="0" baseline="0" dirty="0" smtClean="0">
                <a:ln>
                  <a:noFill/>
                </a:ln>
                <a:solidFill>
                  <a:srgbClr val="000000"/>
                </a:solidFill>
                <a:effectLst/>
                <a:latin typeface="Lucida Console" panose="020B0609040504020204" pitchFamily="49" charset="0"/>
              </a:rPr>
              <a:t> = </a:t>
            </a:r>
            <a:r>
              <a:rPr kumimoji="0" lang="en-US" altLang="en-US" sz="1400" b="1" i="0" u="none" strike="noStrike" cap="none" normalizeH="0" baseline="0" dirty="0" smtClean="0">
                <a:ln>
                  <a:noFill/>
                </a:ln>
                <a:solidFill>
                  <a:srgbClr val="000080"/>
                </a:solidFill>
                <a:effectLst/>
                <a:latin typeface="Lucida Console" panose="020B0609040504020204" pitchFamily="49" charset="0"/>
              </a:rPr>
              <a:t>new </a:t>
            </a:r>
            <a:r>
              <a:rPr kumimoji="0" lang="en-US" altLang="en-US" sz="1400" b="0" i="0" u="none" strike="noStrike" cap="none" normalizeH="0" baseline="0" dirty="0" err="1" smtClean="0">
                <a:ln>
                  <a:noFill/>
                </a:ln>
                <a:solidFill>
                  <a:srgbClr val="000000"/>
                </a:solidFill>
                <a:effectLst/>
                <a:latin typeface="Lucida Console" panose="020B0609040504020204" pitchFamily="49" charset="0"/>
              </a:rPr>
              <a:t>LogInPage</a:t>
            </a:r>
            <a:r>
              <a:rPr kumimoji="0" lang="en-US" altLang="en-US" sz="1400" b="0" i="0" u="none" strike="noStrike" cap="none" normalizeH="0" baseline="0" dirty="0" smtClean="0">
                <a:ln>
                  <a:noFill/>
                </a:ln>
                <a:solidFill>
                  <a:srgbClr val="000000"/>
                </a:solidFill>
                <a:effectLst/>
                <a:latin typeface="Lucida Console" panose="020B0609040504020204" pitchFamily="49" charset="0"/>
              </a:rPr>
              <a:t>(driver);</a:t>
            </a:r>
            <a:br>
              <a:rPr kumimoji="0" lang="en-US" altLang="en-US" sz="1400" b="0" i="0" u="none" strike="noStrike" cap="none" normalizeH="0" baseline="0" dirty="0" smtClean="0">
                <a:ln>
                  <a:noFill/>
                </a:ln>
                <a:solidFill>
                  <a:srgbClr val="000000"/>
                </a:solidFill>
                <a:effectLst/>
                <a:latin typeface="Lucida Console" panose="020B0609040504020204" pitchFamily="49" charset="0"/>
              </a:rPr>
            </a:br>
            <a:r>
              <a:rPr kumimoji="0" lang="en-US" altLang="en-US" sz="14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1400" b="0" i="0" u="none" strike="noStrike" cap="none" normalizeH="0" baseline="0" dirty="0" err="1" smtClean="0">
                <a:ln>
                  <a:noFill/>
                </a:ln>
                <a:solidFill>
                  <a:srgbClr val="000000"/>
                </a:solidFill>
                <a:effectLst/>
                <a:latin typeface="Lucida Console" panose="020B0609040504020204" pitchFamily="49" charset="0"/>
              </a:rPr>
              <a:t>loginPage.incorrectLogin</a:t>
            </a:r>
            <a:r>
              <a:rPr kumimoji="0" lang="en-US" altLang="en-US" sz="1400" b="0" i="0" u="none" strike="noStrike" cap="none" normalizeH="0" baseline="0" dirty="0" smtClean="0">
                <a:ln>
                  <a:noFill/>
                </a:ln>
                <a:solidFill>
                  <a:srgbClr val="000000"/>
                </a:solidFill>
                <a:effectLst/>
                <a:latin typeface="Lucida Console" panose="020B0609040504020204" pitchFamily="49" charset="0"/>
              </a:rPr>
              <a:t>(</a:t>
            </a:r>
            <a:r>
              <a:rPr kumimoji="0" lang="en-US" altLang="en-US" sz="1400" b="1" i="0" u="none" strike="noStrike" cap="none" normalizeH="0" baseline="0" dirty="0" smtClean="0">
                <a:ln>
                  <a:noFill/>
                </a:ln>
                <a:solidFill>
                  <a:srgbClr val="008000"/>
                </a:solidFill>
                <a:effectLst/>
                <a:latin typeface="Lucida Console" panose="020B0609040504020204" pitchFamily="49" charset="0"/>
              </a:rPr>
              <a:t>"</a:t>
            </a:r>
            <a:r>
              <a:rPr kumimoji="0" lang="en-US" altLang="en-US" sz="1400" b="1" i="0" u="none" strike="noStrike" cap="none" normalizeH="0" baseline="0" dirty="0" err="1" smtClean="0">
                <a:ln>
                  <a:noFill/>
                </a:ln>
                <a:solidFill>
                  <a:srgbClr val="008000"/>
                </a:solidFill>
                <a:effectLst/>
                <a:latin typeface="Lucida Console" panose="020B0609040504020204" pitchFamily="49" charset="0"/>
              </a:rPr>
              <a:t>andrzej</a:t>
            </a:r>
            <a:r>
              <a:rPr kumimoji="0" lang="en-US" altLang="en-US" sz="1400" b="1" i="0" u="none" strike="noStrike" cap="none" normalizeH="0" baseline="0" dirty="0" smtClean="0">
                <a:ln>
                  <a:noFill/>
                </a:ln>
                <a:solidFill>
                  <a:srgbClr val="008000"/>
                </a:solidFill>
                <a:effectLst/>
                <a:latin typeface="Lucida Console" panose="020B0609040504020204" pitchFamily="49" charset="0"/>
              </a:rPr>
              <a:t>"</a:t>
            </a:r>
            <a:r>
              <a:rPr kumimoji="0" lang="en-US" altLang="en-US" sz="14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1400" b="1" i="0" u="none" strike="noStrike" cap="none" normalizeH="0" baseline="0" dirty="0" smtClean="0">
                <a:ln>
                  <a:noFill/>
                </a:ln>
                <a:solidFill>
                  <a:srgbClr val="008000"/>
                </a:solidFill>
                <a:effectLst/>
                <a:latin typeface="Lucida Console" panose="020B0609040504020204" pitchFamily="49" charset="0"/>
              </a:rPr>
              <a:t>"Q4mast3r"</a:t>
            </a:r>
            <a:r>
              <a:rPr kumimoji="0" lang="en-US" altLang="en-US" sz="1400" b="0" i="0" u="none" strike="noStrike" cap="none" normalizeH="0" baseline="0" dirty="0" smtClean="0">
                <a:ln>
                  <a:noFill/>
                </a:ln>
                <a:solidFill>
                  <a:srgbClr val="000000"/>
                </a:solidFill>
                <a:effectLst/>
                <a:latin typeface="Lucida Console" panose="020B0609040504020204" pitchFamily="49" charset="0"/>
              </a:rPr>
              <a:t>);</a:t>
            </a:r>
            <a:br>
              <a:rPr kumimoji="0" lang="en-US" altLang="en-US" sz="1400" b="0" i="0" u="none" strike="noStrike" cap="none" normalizeH="0" baseline="0" dirty="0" smtClean="0">
                <a:ln>
                  <a:noFill/>
                </a:ln>
                <a:solidFill>
                  <a:srgbClr val="000000"/>
                </a:solidFill>
                <a:effectLst/>
                <a:latin typeface="Lucida Console" panose="020B0609040504020204" pitchFamily="49" charset="0"/>
              </a:rPr>
            </a:br>
            <a:r>
              <a:rPr kumimoji="0" lang="en-US" altLang="en-US" sz="14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1400" b="0" i="0" u="none" strike="noStrike" cap="none" normalizeH="0" baseline="0" dirty="0" err="1" smtClean="0">
                <a:ln>
                  <a:noFill/>
                </a:ln>
                <a:solidFill>
                  <a:srgbClr val="000000"/>
                </a:solidFill>
                <a:effectLst/>
                <a:latin typeface="Lucida Console" panose="020B0609040504020204" pitchFamily="49" charset="0"/>
              </a:rPr>
              <a:t>Assert.</a:t>
            </a:r>
            <a:r>
              <a:rPr kumimoji="0" lang="en-US" altLang="en-US" sz="1400" b="0" i="1" u="none" strike="noStrike" cap="none" normalizeH="0" baseline="0" dirty="0" err="1" smtClean="0">
                <a:ln>
                  <a:noFill/>
                </a:ln>
                <a:solidFill>
                  <a:srgbClr val="000000"/>
                </a:solidFill>
                <a:effectLst/>
                <a:latin typeface="Lucida Console" panose="020B0609040504020204" pitchFamily="49" charset="0"/>
              </a:rPr>
              <a:t>assertEquals</a:t>
            </a:r>
            <a:r>
              <a:rPr kumimoji="0" lang="en-US" altLang="en-US" sz="1400" b="0" i="0" u="none" strike="noStrike" cap="none" normalizeH="0" baseline="0" dirty="0" smtClean="0">
                <a:ln>
                  <a:noFill/>
                </a:ln>
                <a:solidFill>
                  <a:srgbClr val="000000"/>
                </a:solidFill>
                <a:effectLst/>
                <a:latin typeface="Lucida Console" panose="020B0609040504020204" pitchFamily="49" charset="0"/>
              </a:rPr>
              <a:t>(</a:t>
            </a:r>
            <a:r>
              <a:rPr kumimoji="0" lang="en-US" altLang="en-US" sz="1400" b="0" i="0" u="none" strike="noStrike" cap="none" normalizeH="0" baseline="0" dirty="0" err="1" smtClean="0">
                <a:ln>
                  <a:noFill/>
                </a:ln>
                <a:solidFill>
                  <a:srgbClr val="000000"/>
                </a:solidFill>
                <a:effectLst/>
                <a:latin typeface="Lucida Console" panose="020B0609040504020204" pitchFamily="49" charset="0"/>
              </a:rPr>
              <a:t>loginPage.getErrorMessage</a:t>
            </a:r>
            <a:r>
              <a:rPr kumimoji="0" lang="en-US" altLang="en-US" sz="14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1400" b="1" i="1" u="none" strike="noStrike" cap="none" normalizeH="0" baseline="0" dirty="0" smtClean="0">
                <a:ln>
                  <a:noFill/>
                </a:ln>
                <a:solidFill>
                  <a:srgbClr val="660E7A"/>
                </a:solidFill>
                <a:effectLst/>
                <a:latin typeface="Lucida Console" panose="020B0609040504020204" pitchFamily="49" charset="0"/>
              </a:rPr>
              <a:t>ERROR_MESSAGE_TEXT</a:t>
            </a:r>
            <a:r>
              <a:rPr kumimoji="0" lang="en-US" altLang="en-US" sz="1400" b="0" i="0" u="none" strike="noStrike" cap="none" normalizeH="0" baseline="0" dirty="0" smtClean="0">
                <a:ln>
                  <a:noFill/>
                </a:ln>
                <a:solidFill>
                  <a:srgbClr val="000000"/>
                </a:solidFill>
                <a:effectLst/>
                <a:latin typeface="Lucida Console" panose="020B0609040504020204" pitchFamily="49" charset="0"/>
              </a:rPr>
              <a:t>);</a:t>
            </a:r>
            <a:br>
              <a:rPr kumimoji="0" lang="en-US" altLang="en-US" sz="1400" b="0" i="0" u="none" strike="noStrike" cap="none" normalizeH="0" baseline="0" dirty="0" smtClean="0">
                <a:ln>
                  <a:noFill/>
                </a:ln>
                <a:solidFill>
                  <a:srgbClr val="000000"/>
                </a:solidFill>
                <a:effectLst/>
                <a:latin typeface="Lucida Console" panose="020B0609040504020204" pitchFamily="49" charset="0"/>
              </a:rPr>
            </a:br>
            <a:r>
              <a:rPr kumimoji="0" lang="en-US" altLang="en-US" sz="1400" b="0" i="0" u="none" strike="noStrike" cap="none" normalizeH="0" baseline="0" dirty="0" smtClean="0">
                <a:ln>
                  <a:noFill/>
                </a:ln>
                <a:solidFill>
                  <a:srgbClr val="000000"/>
                </a:solidFill>
                <a:effectLst/>
                <a:latin typeface="Lucida Console" panose="020B0609040504020204" pitchFamily="49" charset="0"/>
              </a:rPr>
              <a:t>    }</a:t>
            </a:r>
            <a:endParaRPr kumimoji="0" lang="pl-PL" altLang="en-US" sz="1400" b="0" i="0" u="none" strike="noStrike" cap="none" normalizeH="0" baseline="0" dirty="0" smtClean="0">
              <a:ln>
                <a:noFill/>
              </a:ln>
              <a:solidFill>
                <a:srgbClr val="000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en-US" sz="1400" b="0" i="0" u="none" strike="noStrike" cap="none" normalizeH="0" baseline="0" dirty="0" smtClean="0">
              <a:ln>
                <a:noFill/>
              </a:ln>
              <a:solidFill>
                <a:srgbClr val="000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pl-PL" altLang="en-US" sz="1400" dirty="0">
                <a:solidFill>
                  <a:srgbClr val="000000"/>
                </a:solidFill>
                <a:latin typeface="Lucida Console" panose="020B0609040504020204" pitchFamily="49" charset="0"/>
              </a:rPr>
              <a:t>}</a:t>
            </a:r>
            <a:r>
              <a:rPr kumimoji="0" lang="en-US" altLang="en-US" sz="1400" b="0" i="0" u="none" strike="noStrike" cap="none" normalizeH="0" baseline="0" dirty="0" smtClean="0">
                <a:ln>
                  <a:noFill/>
                </a:ln>
                <a:solidFill>
                  <a:srgbClr val="000000"/>
                </a:solidFill>
                <a:effectLst/>
                <a:latin typeface="Lucida Console" panose="020B0609040504020204" pitchFamily="49" charset="0"/>
              </a:rPr>
              <a:t/>
            </a:r>
            <a:br>
              <a:rPr kumimoji="0" lang="en-US" altLang="en-US" sz="1400" b="0" i="0" u="none" strike="noStrike" cap="none" normalizeH="0" baseline="0" dirty="0" smtClean="0">
                <a:ln>
                  <a:noFill/>
                </a:ln>
                <a:solidFill>
                  <a:srgbClr val="000000"/>
                </a:solidFill>
                <a:effectLst/>
                <a:latin typeface="Lucida Console" panose="020B0609040504020204" pitchFamily="49" charset="0"/>
              </a:rPr>
            </a:br>
            <a:endParaRPr kumimoji="0" lang="en-US" altLang="en-US" sz="3600" b="0" i="0" u="none" strike="noStrike" cap="none" normalizeH="0" baseline="0" dirty="0" smtClean="0">
              <a:ln>
                <a:noFill/>
              </a:ln>
              <a:solidFill>
                <a:schemeClr val="tx1"/>
              </a:solidFill>
              <a:effectLst/>
              <a:latin typeface="Lucida Console" panose="020B0609040504020204" pitchFamily="49" charset="0"/>
            </a:endParaRPr>
          </a:p>
        </p:txBody>
      </p:sp>
    </p:spTree>
    <p:extLst>
      <p:ext uri="{BB962C8B-B14F-4D97-AF65-F5344CB8AC3E}">
        <p14:creationId xmlns:p14="http://schemas.microsoft.com/office/powerpoint/2010/main" val="13827020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Login Page – Groovy Spec – No </a:t>
            </a:r>
            <a:endParaRPr lang="en-US" dirty="0"/>
          </a:p>
        </p:txBody>
      </p:sp>
      <p:sp>
        <p:nvSpPr>
          <p:cNvPr id="4" name="Rectangle 2"/>
          <p:cNvSpPr>
            <a:spLocks noChangeArrowheads="1"/>
          </p:cNvSpPr>
          <p:nvPr/>
        </p:nvSpPr>
        <p:spPr bwMode="auto">
          <a:xfrm>
            <a:off x="510902" y="2083475"/>
            <a:ext cx="11388998" cy="35394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1600" dirty="0">
                <a:solidFill>
                  <a:srgbClr val="808000"/>
                </a:solidFill>
                <a:latin typeface="Lucida Console" panose="020B0609040504020204" pitchFamily="49" charset="0"/>
              </a:rPr>
              <a:t>@Narrative</a:t>
            </a:r>
            <a:r>
              <a:rPr lang="en-US" altLang="en-US" sz="1600" dirty="0" smtClean="0">
                <a:solidFill>
                  <a:srgbClr val="000000"/>
                </a:solidFill>
                <a:latin typeface="Lucida Console" panose="020B0609040504020204" pitchFamily="49" charset="0"/>
              </a:rPr>
              <a:t>(</a:t>
            </a:r>
            <a:r>
              <a:rPr lang="en-US" altLang="en-US" sz="1600" b="1" dirty="0" smtClean="0">
                <a:solidFill>
                  <a:srgbClr val="008000"/>
                </a:solidFill>
                <a:latin typeface="Lucida Console" panose="020B0609040504020204" pitchFamily="49" charset="0"/>
              </a:rPr>
              <a:t>""</a:t>
            </a:r>
            <a:r>
              <a:rPr lang="pl-PL" altLang="en-US" sz="1600" b="1" dirty="0" smtClean="0">
                <a:solidFill>
                  <a:srgbClr val="008000"/>
                </a:solidFill>
                <a:latin typeface="Lucida Console" panose="020B0609040504020204" pitchFamily="49" charset="0"/>
              </a:rPr>
              <a:t>" </a:t>
            </a:r>
          </a:p>
          <a:p>
            <a:pPr lvl="0" eaLnBrk="0" fontAlgn="base" hangingPunct="0">
              <a:spcBef>
                <a:spcPct val="0"/>
              </a:spcBef>
              <a:spcAft>
                <a:spcPct val="0"/>
              </a:spcAft>
            </a:pPr>
            <a:r>
              <a:rPr lang="en-US" altLang="en-US" sz="1600" b="1" dirty="0" smtClean="0">
                <a:solidFill>
                  <a:srgbClr val="008000"/>
                </a:solidFill>
                <a:latin typeface="Lucida Console" panose="020B0609040504020204" pitchFamily="49" charset="0"/>
              </a:rPr>
              <a:t>As </a:t>
            </a:r>
            <a:r>
              <a:rPr lang="en-US" altLang="en-US" sz="1600" b="1" dirty="0">
                <a:solidFill>
                  <a:srgbClr val="008000"/>
                </a:solidFill>
                <a:latin typeface="Lucida Console" panose="020B0609040504020204" pitchFamily="49" charset="0"/>
              </a:rPr>
              <a:t>a </a:t>
            </a:r>
            <a:r>
              <a:rPr lang="en-US" altLang="en-US" sz="1600" b="1" dirty="0" smtClean="0">
                <a:solidFill>
                  <a:srgbClr val="008000"/>
                </a:solidFill>
                <a:latin typeface="Lucida Console" panose="020B0609040504020204" pitchFamily="49" charset="0"/>
              </a:rPr>
              <a:t>user</a:t>
            </a:r>
            <a:r>
              <a:rPr lang="pl-PL" altLang="en-US" sz="1600" b="1" dirty="0" smtClean="0">
                <a:solidFill>
                  <a:srgbClr val="008000"/>
                </a:solidFill>
                <a:latin typeface="Lucida Console" panose="020B0609040504020204" pitchFamily="49" charset="0"/>
              </a:rPr>
              <a:t> </a:t>
            </a:r>
          </a:p>
          <a:p>
            <a:pPr lvl="0" eaLnBrk="0" fontAlgn="base" hangingPunct="0">
              <a:spcBef>
                <a:spcPct val="0"/>
              </a:spcBef>
              <a:spcAft>
                <a:spcPct val="0"/>
              </a:spcAft>
            </a:pPr>
            <a:r>
              <a:rPr lang="en-US" altLang="en-US" sz="1600" b="1" dirty="0" smtClean="0">
                <a:solidFill>
                  <a:srgbClr val="008000"/>
                </a:solidFill>
                <a:latin typeface="Lucida Console" panose="020B0609040504020204" pitchFamily="49" charset="0"/>
              </a:rPr>
              <a:t>I want</a:t>
            </a:r>
            <a:r>
              <a:rPr lang="pl-PL" altLang="en-US" sz="1600" b="1" dirty="0" smtClean="0">
                <a:solidFill>
                  <a:srgbClr val="008000"/>
                </a:solidFill>
                <a:latin typeface="Lucida Console" panose="020B0609040504020204" pitchFamily="49" charset="0"/>
              </a:rPr>
              <a:t> to</a:t>
            </a:r>
            <a:r>
              <a:rPr lang="en-US" altLang="en-US" sz="1600" b="1" dirty="0" smtClean="0">
                <a:solidFill>
                  <a:srgbClr val="008000"/>
                </a:solidFill>
                <a:latin typeface="Lucida Console" panose="020B0609040504020204" pitchFamily="49" charset="0"/>
              </a:rPr>
              <a:t> </a:t>
            </a:r>
            <a:r>
              <a:rPr lang="pl-PL" altLang="en-US" sz="1600" b="1" dirty="0" smtClean="0">
                <a:solidFill>
                  <a:srgbClr val="008000"/>
                </a:solidFill>
                <a:latin typeface="Lucida Console" panose="020B0609040504020204" pitchFamily="49" charset="0"/>
              </a:rPr>
              <a:t>access the system </a:t>
            </a:r>
          </a:p>
          <a:p>
            <a:pPr lvl="0" eaLnBrk="0" fontAlgn="base" hangingPunct="0">
              <a:spcBef>
                <a:spcPct val="0"/>
              </a:spcBef>
              <a:spcAft>
                <a:spcPct val="0"/>
              </a:spcAft>
            </a:pPr>
            <a:r>
              <a:rPr lang="pl-PL" altLang="en-US" sz="1600" b="1" dirty="0" smtClean="0">
                <a:solidFill>
                  <a:srgbClr val="008000"/>
                </a:solidFill>
                <a:latin typeface="Lucida Console" panose="020B0609040504020204" pitchFamily="49" charset="0"/>
              </a:rPr>
              <a:t>through a login page </a:t>
            </a:r>
          </a:p>
          <a:p>
            <a:pPr lvl="0" eaLnBrk="0" fontAlgn="base" hangingPunct="0">
              <a:spcBef>
                <a:spcPct val="0"/>
              </a:spcBef>
              <a:spcAft>
                <a:spcPct val="0"/>
              </a:spcAft>
            </a:pPr>
            <a:r>
              <a:rPr lang="en-US" altLang="en-US" sz="1600" b="1" dirty="0" smtClean="0">
                <a:solidFill>
                  <a:srgbClr val="008000"/>
                </a:solidFill>
                <a:latin typeface="Lucida Console" panose="020B0609040504020204" pitchFamily="49" charset="0"/>
              </a:rPr>
              <a:t>"""</a:t>
            </a:r>
            <a:r>
              <a:rPr lang="en-US" altLang="en-US" sz="1600" dirty="0" smtClean="0">
                <a:solidFill>
                  <a:srgbClr val="000000"/>
                </a:solidFill>
                <a:latin typeface="Lucida Console" panose="020B0609040504020204" pitchFamily="49" charset="0"/>
              </a:rPr>
              <a:t>)</a:t>
            </a:r>
            <a:endParaRPr kumimoji="0" lang="pl-PL" altLang="en-US" sz="1600" b="1" i="0" u="none" strike="noStrike" cap="none" normalizeH="0" baseline="0" dirty="0" smtClean="0">
              <a:ln>
                <a:noFill/>
              </a:ln>
              <a:solidFill>
                <a:srgbClr val="000043"/>
              </a:solidFill>
              <a:effectLst/>
              <a:latin typeface="Lucida Console" panose="020B0609040504020204" pitchFamily="49" charset="0"/>
            </a:endParaRPr>
          </a:p>
          <a:p>
            <a:pPr lvl="0" eaLnBrk="0" fontAlgn="base" hangingPunct="0">
              <a:spcBef>
                <a:spcPct val="0"/>
              </a:spcBef>
              <a:spcAft>
                <a:spcPct val="0"/>
              </a:spcAft>
            </a:pPr>
            <a:r>
              <a:rPr kumimoji="0" lang="en-US" altLang="en-US" sz="1600" b="1" i="0" u="none" strike="noStrike" cap="none" normalizeH="0" baseline="0" dirty="0" smtClean="0">
                <a:ln>
                  <a:noFill/>
                </a:ln>
                <a:solidFill>
                  <a:srgbClr val="000043"/>
                </a:solidFill>
                <a:effectLst/>
                <a:latin typeface="Lucida Console" panose="020B0609040504020204" pitchFamily="49" charset="0"/>
              </a:rPr>
              <a:t>class </a:t>
            </a:r>
            <a:r>
              <a:rPr kumimoji="0" lang="en-US" altLang="en-US" sz="1600" b="0" i="0" u="none" strike="noStrike" cap="none" normalizeH="0" baseline="0" dirty="0" err="1" smtClean="0">
                <a:ln>
                  <a:noFill/>
                </a:ln>
                <a:solidFill>
                  <a:srgbClr val="000000"/>
                </a:solidFill>
                <a:effectLst/>
                <a:latin typeface="Lucida Console" panose="020B0609040504020204" pitchFamily="49" charset="0"/>
              </a:rPr>
              <a:t>LoginSpec</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1600" b="1" i="0" u="none" strike="noStrike" cap="none" normalizeH="0" baseline="0" dirty="0" smtClean="0">
                <a:ln>
                  <a:noFill/>
                </a:ln>
                <a:solidFill>
                  <a:srgbClr val="000043"/>
                </a:solidFill>
                <a:effectLst/>
                <a:latin typeface="Lucida Console" panose="020B0609040504020204" pitchFamily="49" charset="0"/>
              </a:rPr>
              <a:t>extends </a:t>
            </a:r>
            <a:r>
              <a:rPr kumimoji="0" lang="en-US" altLang="en-US" sz="1600" b="0" i="0" u="none" strike="noStrike" cap="none" normalizeH="0" baseline="0" dirty="0" err="1" smtClean="0">
                <a:ln>
                  <a:noFill/>
                </a:ln>
                <a:solidFill>
                  <a:srgbClr val="000000"/>
                </a:solidFill>
                <a:effectLst/>
                <a:latin typeface="Lucida Console" panose="020B0609040504020204" pitchFamily="49" charset="0"/>
              </a:rPr>
              <a:t>UiSpec</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&lt;</a:t>
            </a:r>
            <a:r>
              <a:rPr kumimoji="0" lang="en-US" altLang="en-US" sz="1600" b="0" i="0" u="none" strike="noStrike" cap="none" normalizeH="0" baseline="0" dirty="0" err="1" smtClean="0">
                <a:ln>
                  <a:noFill/>
                </a:ln>
                <a:solidFill>
                  <a:srgbClr val="000000"/>
                </a:solidFill>
                <a:effectLst/>
                <a:latin typeface="Lucida Console" panose="020B0609040504020204" pitchFamily="49" charset="0"/>
              </a:rPr>
              <a:t>LoginPage</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&gt; {</a:t>
            </a:r>
            <a:r>
              <a:rPr kumimoji="0" lang="en-US" altLang="en-US" sz="1600" b="1" i="0" u="none" strike="noStrike" cap="none" normalizeH="0" baseline="0" dirty="0" smtClean="0">
                <a:ln>
                  <a:noFill/>
                </a:ln>
                <a:solidFill>
                  <a:srgbClr val="008000"/>
                </a:solidFill>
                <a:effectLst/>
                <a:latin typeface="Lucida Console" panose="020B0609040504020204" pitchFamily="49" charset="0"/>
              </a:rPr>
              <a:t>  </a:t>
            </a:r>
            <a:endParaRPr kumimoji="0" lang="pl-PL" altLang="en-US" sz="1600" b="1" i="0" u="none" strike="noStrike" cap="none" normalizeH="0" baseline="0" dirty="0" smtClean="0">
              <a:ln>
                <a:noFill/>
              </a:ln>
              <a:solidFill>
                <a:srgbClr val="008000"/>
              </a:solidFill>
              <a:effectLst/>
              <a:latin typeface="Lucida Console" panose="020B0609040504020204" pitchFamily="49" charset="0"/>
            </a:endParaRPr>
          </a:p>
          <a:p>
            <a:pPr lvl="0" eaLnBrk="0" fontAlgn="base" hangingPunct="0">
              <a:spcBef>
                <a:spcPct val="0"/>
              </a:spcBef>
              <a:spcAft>
                <a:spcPct val="0"/>
              </a:spcAft>
            </a:pPr>
            <a:r>
              <a:rPr kumimoji="0" lang="en-US" altLang="en-US" sz="1600" b="1" i="0" u="none" strike="noStrike" cap="none" normalizeH="0" baseline="0" dirty="0" smtClean="0">
                <a:ln>
                  <a:noFill/>
                </a:ln>
                <a:solidFill>
                  <a:srgbClr val="008000"/>
                </a:solidFill>
                <a:effectLst/>
                <a:latin typeface="Lucida Console" panose="020B0609040504020204" pitchFamily="49" charset="0"/>
              </a:rPr>
              <a:t/>
            </a:r>
            <a:br>
              <a:rPr kumimoji="0" lang="en-US" altLang="en-US" sz="1600" b="1" i="0" u="none" strike="noStrike" cap="none" normalizeH="0" baseline="0" dirty="0" smtClean="0">
                <a:ln>
                  <a:noFill/>
                </a:ln>
                <a:solidFill>
                  <a:srgbClr val="008000"/>
                </a:solidFill>
                <a:effectLst/>
                <a:latin typeface="Lucida Console" panose="020B0609040504020204" pitchFamily="49" charset="0"/>
              </a:rPr>
            </a:br>
            <a:r>
              <a:rPr kumimoji="0" lang="en-US" altLang="en-US" sz="1600" b="1" i="0" u="none" strike="noStrike" cap="none" normalizeH="0" baseline="0" dirty="0" err="1" smtClean="0">
                <a:ln>
                  <a:noFill/>
                </a:ln>
                <a:solidFill>
                  <a:srgbClr val="000043"/>
                </a:solidFill>
                <a:effectLst/>
                <a:latin typeface="Lucida Console" panose="020B0609040504020204" pitchFamily="49" charset="0"/>
              </a:rPr>
              <a:t>def</a:t>
            </a:r>
            <a:r>
              <a:rPr kumimoji="0" lang="en-US" altLang="en-US" sz="1600" b="1" i="0" u="none" strike="noStrike" cap="none" normalizeH="0" baseline="0" dirty="0" smtClean="0">
                <a:ln>
                  <a:noFill/>
                </a:ln>
                <a:solidFill>
                  <a:srgbClr val="000043"/>
                </a:solidFill>
                <a:effectLst/>
                <a:latin typeface="Lucida Console" panose="020B0609040504020204" pitchFamily="49" charset="0"/>
              </a:rPr>
              <a:t> </a:t>
            </a:r>
            <a:r>
              <a:rPr kumimoji="0" lang="en-US" altLang="en-US" sz="1600" b="1" i="0" u="none" strike="noStrike" cap="none" normalizeH="0" baseline="0" dirty="0" smtClean="0">
                <a:ln>
                  <a:noFill/>
                </a:ln>
                <a:solidFill>
                  <a:srgbClr val="008000"/>
                </a:solidFill>
                <a:effectLst/>
                <a:latin typeface="Lucida Console" panose="020B0609040504020204" pitchFamily="49" charset="0"/>
              </a:rPr>
              <a:t>"User should be redirected </a:t>
            </a:r>
            <a:r>
              <a:rPr kumimoji="0" lang="pl-PL" altLang="en-US" sz="1600" b="1" i="0" u="none" strike="noStrike" cap="none" normalizeH="0" baseline="0" dirty="0" smtClean="0">
                <a:ln>
                  <a:noFill/>
                </a:ln>
                <a:solidFill>
                  <a:srgbClr val="008000"/>
                </a:solidFill>
                <a:effectLst/>
                <a:latin typeface="Lucida Console" panose="020B0609040504020204" pitchFamily="49" charset="0"/>
              </a:rPr>
              <a:t>to </a:t>
            </a:r>
            <a:r>
              <a:rPr kumimoji="0" lang="en-US" altLang="en-US" sz="1600" b="1" i="0" u="none" strike="noStrike" cap="none" normalizeH="0" baseline="0" dirty="0" smtClean="0">
                <a:ln>
                  <a:noFill/>
                </a:ln>
                <a:solidFill>
                  <a:srgbClr val="008000"/>
                </a:solidFill>
                <a:effectLst/>
                <a:latin typeface="Lucida Console" panose="020B0609040504020204" pitchFamily="49" charset="0"/>
              </a:rPr>
              <a:t>main page if </a:t>
            </a:r>
            <a:r>
              <a:rPr kumimoji="0" lang="pl-PL" altLang="en-US" sz="1600" b="1" i="0" u="none" strike="noStrike" cap="none" normalizeH="0" baseline="0" dirty="0" smtClean="0">
                <a:ln>
                  <a:noFill/>
                </a:ln>
                <a:solidFill>
                  <a:srgbClr val="008000"/>
                </a:solidFill>
                <a:effectLst/>
                <a:latin typeface="Lucida Console" panose="020B0609040504020204" pitchFamily="49" charset="0"/>
              </a:rPr>
              <a:t>good </a:t>
            </a:r>
            <a:r>
              <a:rPr kumimoji="0" lang="en-US" altLang="en-US" sz="1600" b="1" i="0" u="none" strike="noStrike" cap="none" normalizeH="0" baseline="0" dirty="0" smtClean="0">
                <a:ln>
                  <a:noFill/>
                </a:ln>
                <a:solidFill>
                  <a:srgbClr val="008000"/>
                </a:solidFill>
                <a:effectLst/>
                <a:latin typeface="Lucida Console" panose="020B0609040504020204" pitchFamily="49" charset="0"/>
              </a:rPr>
              <a:t>credentials </a:t>
            </a:r>
            <a:r>
              <a:rPr lang="pl-PL" altLang="en-US" sz="1600" b="1" dirty="0" smtClean="0">
                <a:solidFill>
                  <a:srgbClr val="008000"/>
                </a:solidFill>
                <a:latin typeface="Lucida Console" panose="020B0609040504020204" pitchFamily="49" charset="0"/>
              </a:rPr>
              <a:t>else </a:t>
            </a:r>
            <a:r>
              <a:rPr kumimoji="0" lang="pl-PL" altLang="en-US" sz="1600" b="1" i="0" u="none" strike="noStrike" cap="none" normalizeH="0" dirty="0" smtClean="0">
                <a:ln>
                  <a:noFill/>
                </a:ln>
                <a:solidFill>
                  <a:srgbClr val="008000"/>
                </a:solidFill>
                <a:effectLst/>
                <a:latin typeface="Lucida Console" panose="020B0609040504020204" pitchFamily="49" charset="0"/>
              </a:rPr>
              <a:t>login should fail</a:t>
            </a:r>
            <a:r>
              <a:rPr kumimoji="0" lang="en-US" altLang="en-US" sz="1600" b="1" i="0" u="none" strike="noStrike" cap="none" normalizeH="0" baseline="0" dirty="0" smtClean="0">
                <a:ln>
                  <a:noFill/>
                </a:ln>
                <a:solidFill>
                  <a:srgbClr val="008000"/>
                </a:solidFill>
                <a:effectLst/>
                <a:latin typeface="Lucida Console" panose="020B0609040504020204" pitchFamily="49" charset="0"/>
              </a:rPr>
              <a:t>"</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 {</a:t>
            </a:r>
            <a:br>
              <a:rPr kumimoji="0" lang="en-US" altLang="en-US" sz="1600" b="0" i="0" u="none" strike="noStrike" cap="none" normalizeH="0" baseline="0" dirty="0" smtClean="0">
                <a:ln>
                  <a:noFill/>
                </a:ln>
                <a:solidFill>
                  <a:srgbClr val="000000"/>
                </a:solidFill>
                <a:effectLst/>
                <a:latin typeface="Lucida Console" panose="020B0609040504020204" pitchFamily="49" charset="0"/>
              </a:rPr>
            </a:br>
            <a:r>
              <a:rPr kumimoji="0" lang="en-US" altLang="en-US" sz="16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1600" b="1" i="0" u="none" strike="noStrike" cap="none" normalizeH="0" baseline="0" dirty="0" smtClean="0">
                <a:ln>
                  <a:noFill/>
                </a:ln>
                <a:solidFill>
                  <a:srgbClr val="000000"/>
                </a:solidFill>
                <a:effectLst/>
                <a:latin typeface="Lucida Console" panose="020B0609040504020204" pitchFamily="49" charset="0"/>
              </a:rPr>
              <a:t>given</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a:t>
            </a:r>
            <a:r>
              <a:rPr kumimoji="0" lang="pl-PL" altLang="en-US" sz="1600" b="0" i="0" u="none" strike="noStrike" cap="none" normalizeH="0" baseline="0" dirty="0" smtClean="0">
                <a:ln>
                  <a:noFill/>
                </a:ln>
                <a:solidFill>
                  <a:srgbClr val="000000"/>
                </a:solidFill>
                <a:effectLst/>
                <a:latin typeface="Lucida Console" panose="020B0609040504020204" pitchFamily="49" charset="0"/>
              </a:rPr>
              <a:t> </a:t>
            </a:r>
            <a:r>
              <a:rPr lang="pl-PL" altLang="en-US" sz="1600" b="1" dirty="0" smtClean="0">
                <a:solidFill>
                  <a:srgbClr val="008000"/>
                </a:solidFill>
                <a:latin typeface="Lucida Console" panose="020B0609040504020204" pitchFamily="49" charset="0"/>
              </a:rPr>
              <a:t>"</a:t>
            </a:r>
            <a:r>
              <a:rPr lang="pl-PL" altLang="en-US" sz="1600" b="1" dirty="0">
                <a:solidFill>
                  <a:srgbClr val="008000"/>
                </a:solidFill>
                <a:latin typeface="Lucida Console" panose="020B0609040504020204" pitchFamily="49" charset="0"/>
              </a:rPr>
              <a:t> </a:t>
            </a:r>
            <a:r>
              <a:rPr lang="pl-PL" altLang="en-US" sz="1600" b="1" dirty="0" smtClean="0">
                <a:solidFill>
                  <a:srgbClr val="008000"/>
                </a:solidFill>
                <a:latin typeface="Lucida Console" panose="020B0609040504020204" pitchFamily="49" charset="0"/>
              </a:rPr>
              <a:t>The login page "</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
            </a:r>
            <a:br>
              <a:rPr kumimoji="0" lang="en-US" altLang="en-US" sz="1600" b="0" i="0" u="none" strike="noStrike" cap="none" normalizeH="0" baseline="0" dirty="0" smtClean="0">
                <a:ln>
                  <a:noFill/>
                </a:ln>
                <a:solidFill>
                  <a:srgbClr val="000000"/>
                </a:solidFill>
                <a:effectLst/>
                <a:latin typeface="Lucida Console" panose="020B0609040504020204" pitchFamily="49" charset="0"/>
              </a:rPr>
            </a:br>
            <a:r>
              <a:rPr kumimoji="0" lang="en-US" altLang="en-US" sz="16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1600" b="1" i="0" u="none" strike="noStrike" cap="none" normalizeH="0" baseline="0" dirty="0" smtClean="0">
                <a:ln>
                  <a:noFill/>
                </a:ln>
                <a:solidFill>
                  <a:srgbClr val="000000"/>
                </a:solidFill>
                <a:effectLst/>
                <a:latin typeface="Lucida Console" panose="020B0609040504020204" pitchFamily="49" charset="0"/>
              </a:rPr>
              <a:t>when</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a:t>
            </a:r>
            <a:r>
              <a:rPr kumimoji="0" lang="pl-PL" altLang="en-US" sz="1600" b="0" i="0" u="none" strike="noStrike" cap="none" normalizeH="0" baseline="0" dirty="0" smtClean="0">
                <a:ln>
                  <a:noFill/>
                </a:ln>
                <a:solidFill>
                  <a:srgbClr val="000000"/>
                </a:solidFill>
                <a:effectLst/>
                <a:latin typeface="Lucida Console" panose="020B0609040504020204" pitchFamily="49" charset="0"/>
              </a:rPr>
              <a:t>  </a:t>
            </a:r>
            <a:r>
              <a:rPr lang="pl-PL" altLang="en-US" sz="1600" b="1" dirty="0">
                <a:solidFill>
                  <a:srgbClr val="008000"/>
                </a:solidFill>
                <a:latin typeface="Lucida Console" panose="020B0609040504020204" pitchFamily="49" charset="0"/>
              </a:rPr>
              <a:t>" </a:t>
            </a:r>
            <a:r>
              <a:rPr lang="pl-PL" altLang="en-US" sz="1600" b="1" dirty="0" smtClean="0">
                <a:solidFill>
                  <a:srgbClr val="008000"/>
                </a:solidFill>
                <a:latin typeface="Lucida Console" panose="020B0609040504020204" pitchFamily="49" charset="0"/>
              </a:rPr>
              <a:t>user enters credentials and does login action"</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
            </a:r>
            <a:br>
              <a:rPr kumimoji="0" lang="en-US" altLang="en-US" sz="1600" b="0" i="0" u="none" strike="noStrike" cap="none" normalizeH="0" baseline="0" dirty="0" smtClean="0">
                <a:ln>
                  <a:noFill/>
                </a:ln>
                <a:solidFill>
                  <a:srgbClr val="000000"/>
                </a:solidFill>
                <a:effectLst/>
                <a:latin typeface="Lucida Console" panose="020B0609040504020204" pitchFamily="49" charset="0"/>
              </a:rPr>
            </a:br>
            <a:r>
              <a:rPr kumimoji="0" lang="en-US" altLang="en-US" sz="16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1600" b="1" i="0" u="none" strike="noStrike" cap="none" normalizeH="0" baseline="0" dirty="0" smtClean="0">
                <a:ln>
                  <a:noFill/>
                </a:ln>
                <a:solidFill>
                  <a:srgbClr val="000000"/>
                </a:solidFill>
                <a:effectLst/>
                <a:latin typeface="Lucida Console" panose="020B0609040504020204" pitchFamily="49" charset="0"/>
              </a:rPr>
              <a:t>then</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 </a:t>
            </a:r>
            <a:r>
              <a:rPr kumimoji="0" lang="pl-PL" altLang="en-US" sz="1600" b="0" i="0" u="none" strike="noStrike" cap="none" normalizeH="0" baseline="0" dirty="0" smtClean="0">
                <a:ln>
                  <a:noFill/>
                </a:ln>
                <a:solidFill>
                  <a:srgbClr val="000000"/>
                </a:solidFill>
                <a:effectLst/>
                <a:latin typeface="Lucida Console" panose="020B0609040504020204" pitchFamily="49" charset="0"/>
              </a:rPr>
              <a:t> </a:t>
            </a:r>
            <a:r>
              <a:rPr lang="pl-PL" altLang="en-US" sz="1600" b="1" dirty="0">
                <a:solidFill>
                  <a:srgbClr val="008000"/>
                </a:solidFill>
                <a:latin typeface="Lucida Console" panose="020B0609040504020204" pitchFamily="49" charset="0"/>
              </a:rPr>
              <a:t>" </a:t>
            </a:r>
            <a:r>
              <a:rPr lang="pl-PL" altLang="en-US" sz="1600" b="1" dirty="0" smtClean="0">
                <a:solidFill>
                  <a:srgbClr val="008000"/>
                </a:solidFill>
                <a:latin typeface="Lucida Console" panose="020B0609040504020204" pitchFamily="49" charset="0"/>
              </a:rPr>
              <a:t>I land on the main page or am informed that login failed "</a:t>
            </a:r>
            <a:r>
              <a:rPr kumimoji="0" lang="en-US" altLang="en-US" sz="1600" b="1" i="0" u="none" strike="noStrike" cap="none" normalizeH="0" baseline="0" dirty="0" smtClean="0">
                <a:ln>
                  <a:noFill/>
                </a:ln>
                <a:solidFill>
                  <a:srgbClr val="000043"/>
                </a:solidFill>
                <a:effectLst/>
                <a:latin typeface="Lucida Console" panose="020B0609040504020204" pitchFamily="49" charset="0"/>
              </a:rPr>
              <a:t/>
            </a:r>
            <a:br>
              <a:rPr kumimoji="0" lang="en-US" altLang="en-US" sz="1600" b="1" i="0" u="none" strike="noStrike" cap="none" normalizeH="0" baseline="0" dirty="0" smtClean="0">
                <a:ln>
                  <a:noFill/>
                </a:ln>
                <a:solidFill>
                  <a:srgbClr val="000043"/>
                </a:solidFill>
                <a:effectLst/>
                <a:latin typeface="Lucida Console" panose="020B0609040504020204" pitchFamily="49" charset="0"/>
              </a:rPr>
            </a:br>
            <a:r>
              <a:rPr kumimoji="0" lang="en-US" altLang="en-US" sz="1600" b="1" i="0" u="none" strike="noStrike" cap="none" normalizeH="0" baseline="0" dirty="0" smtClean="0">
                <a:ln>
                  <a:noFill/>
                </a:ln>
                <a:solidFill>
                  <a:srgbClr val="000043"/>
                </a:solidFill>
                <a:effectLst/>
                <a:latin typeface="Lucida Console" panose="020B0609040504020204" pitchFamily="49" charset="0"/>
              </a:rPr>
              <a:t>    </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a:t>
            </a:r>
            <a:endParaRPr kumimoji="0" lang="pl-PL" altLang="en-US" sz="1600" b="0" i="0" u="none" strike="noStrike" cap="none" normalizeH="0" baseline="0" dirty="0" smtClean="0">
              <a:ln>
                <a:noFill/>
              </a:ln>
              <a:solidFill>
                <a:srgbClr val="000000"/>
              </a:solidFill>
              <a:effectLst/>
              <a:latin typeface="Lucida Console" panose="020B0609040504020204" pitchFamily="49" charset="0"/>
            </a:endParaRPr>
          </a:p>
          <a:p>
            <a:pPr lvl="0" eaLnBrk="0" fontAlgn="base" hangingPunct="0">
              <a:spcBef>
                <a:spcPct val="0"/>
              </a:spcBef>
              <a:spcAft>
                <a:spcPct val="0"/>
              </a:spcAft>
            </a:pPr>
            <a:r>
              <a:rPr kumimoji="0" lang="en-US" altLang="en-US" sz="1600" b="0" i="0" u="none" strike="noStrike" cap="none" normalizeH="0" baseline="0" dirty="0" smtClean="0">
                <a:ln>
                  <a:noFill/>
                </a:ln>
                <a:solidFill>
                  <a:srgbClr val="000000"/>
                </a:solidFill>
                <a:effectLst/>
                <a:latin typeface="Lucida Console" panose="020B0609040504020204" pitchFamily="49" charset="0"/>
              </a:rPr>
              <a:t/>
            </a:r>
            <a:br>
              <a:rPr kumimoji="0" lang="en-US" altLang="en-US" sz="1600" b="0" i="0" u="none" strike="noStrike" cap="none" normalizeH="0" baseline="0" dirty="0" smtClean="0">
                <a:ln>
                  <a:noFill/>
                </a:ln>
                <a:solidFill>
                  <a:srgbClr val="000000"/>
                </a:solidFill>
                <a:effectLst/>
                <a:latin typeface="Lucida Console" panose="020B0609040504020204" pitchFamily="49" charset="0"/>
              </a:rPr>
            </a:br>
            <a:r>
              <a:rPr kumimoji="0" lang="en-US" altLang="en-US" sz="1600" b="0" i="0" u="none" strike="noStrike" cap="none" normalizeH="0" baseline="0" dirty="0" smtClean="0">
                <a:ln>
                  <a:noFill/>
                </a:ln>
                <a:solidFill>
                  <a:srgbClr val="000000"/>
                </a:solidFill>
                <a:effectLst/>
                <a:latin typeface="Lucida Console" panose="020B0609040504020204" pitchFamily="49" charset="0"/>
              </a:rPr>
              <a:t>}</a:t>
            </a:r>
            <a:endParaRPr kumimoji="0" lang="en-US" altLang="en-US" sz="4000" b="0" i="0" u="none" strike="noStrike" cap="none" normalizeH="0" baseline="0" dirty="0" smtClean="0">
              <a:ln>
                <a:noFill/>
              </a:ln>
              <a:solidFill>
                <a:schemeClr val="tx1"/>
              </a:solidFill>
              <a:effectLst/>
              <a:latin typeface="Lucida Console" panose="020B0609040504020204" pitchFamily="49" charset="0"/>
            </a:endParaRPr>
          </a:p>
        </p:txBody>
      </p:sp>
    </p:spTree>
    <p:extLst>
      <p:ext uri="{BB962C8B-B14F-4D97-AF65-F5344CB8AC3E}">
        <p14:creationId xmlns:p14="http://schemas.microsoft.com/office/powerpoint/2010/main" val="21876565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Login Page – All in one test</a:t>
            </a:r>
            <a:endParaRPr lang="en-US" dirty="0"/>
          </a:p>
        </p:txBody>
      </p:sp>
      <p:sp>
        <p:nvSpPr>
          <p:cNvPr id="4" name="Rectangle 2"/>
          <p:cNvSpPr>
            <a:spLocks noChangeArrowheads="1"/>
          </p:cNvSpPr>
          <p:nvPr/>
        </p:nvSpPr>
        <p:spPr bwMode="auto">
          <a:xfrm>
            <a:off x="510902" y="1467921"/>
            <a:ext cx="11388998" cy="477053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1600" dirty="0">
                <a:solidFill>
                  <a:srgbClr val="808000"/>
                </a:solidFill>
                <a:latin typeface="Lucida Console" panose="020B0609040504020204" pitchFamily="49" charset="0"/>
              </a:rPr>
              <a:t>@Narrative</a:t>
            </a:r>
            <a:r>
              <a:rPr lang="en-US" altLang="en-US" sz="1600" dirty="0" smtClean="0">
                <a:solidFill>
                  <a:srgbClr val="000000"/>
                </a:solidFill>
                <a:latin typeface="Lucida Console" panose="020B0609040504020204" pitchFamily="49" charset="0"/>
              </a:rPr>
              <a:t>(</a:t>
            </a:r>
            <a:r>
              <a:rPr lang="en-US" altLang="en-US" sz="1600" b="1" dirty="0" smtClean="0">
                <a:solidFill>
                  <a:srgbClr val="008000"/>
                </a:solidFill>
                <a:latin typeface="Lucida Console" panose="020B0609040504020204" pitchFamily="49" charset="0"/>
              </a:rPr>
              <a:t>""</a:t>
            </a:r>
            <a:r>
              <a:rPr lang="pl-PL" altLang="en-US" sz="1600" b="1" dirty="0" smtClean="0">
                <a:solidFill>
                  <a:srgbClr val="008000"/>
                </a:solidFill>
                <a:latin typeface="Lucida Console" panose="020B0609040504020204" pitchFamily="49" charset="0"/>
              </a:rPr>
              <a:t> </a:t>
            </a:r>
            <a:r>
              <a:rPr lang="en-US" altLang="en-US" sz="1600" b="1" dirty="0" smtClean="0">
                <a:solidFill>
                  <a:srgbClr val="008000"/>
                </a:solidFill>
                <a:latin typeface="Lucida Console" panose="020B0609040504020204" pitchFamily="49" charset="0"/>
              </a:rPr>
              <a:t>As </a:t>
            </a:r>
            <a:r>
              <a:rPr lang="en-US" altLang="en-US" sz="1600" b="1" dirty="0">
                <a:solidFill>
                  <a:srgbClr val="008000"/>
                </a:solidFill>
                <a:latin typeface="Lucida Console" panose="020B0609040504020204" pitchFamily="49" charset="0"/>
              </a:rPr>
              <a:t>a </a:t>
            </a:r>
            <a:r>
              <a:rPr lang="en-US" altLang="en-US" sz="1600" b="1" dirty="0" smtClean="0">
                <a:solidFill>
                  <a:srgbClr val="008000"/>
                </a:solidFill>
                <a:latin typeface="Lucida Console" panose="020B0609040504020204" pitchFamily="49" charset="0"/>
              </a:rPr>
              <a:t>user</a:t>
            </a:r>
            <a:r>
              <a:rPr lang="pl-PL" altLang="en-US" sz="1600" b="1" dirty="0" smtClean="0">
                <a:solidFill>
                  <a:srgbClr val="008000"/>
                </a:solidFill>
                <a:latin typeface="Lucida Console" panose="020B0609040504020204" pitchFamily="49" charset="0"/>
              </a:rPr>
              <a:t> </a:t>
            </a:r>
            <a:r>
              <a:rPr lang="en-US" altLang="en-US" sz="1600" b="1" dirty="0" smtClean="0">
                <a:solidFill>
                  <a:srgbClr val="008000"/>
                </a:solidFill>
                <a:latin typeface="Lucida Console" panose="020B0609040504020204" pitchFamily="49" charset="0"/>
              </a:rPr>
              <a:t>I </a:t>
            </a:r>
            <a:r>
              <a:rPr lang="en-US" altLang="en-US" sz="1600" b="1" dirty="0">
                <a:solidFill>
                  <a:srgbClr val="008000"/>
                </a:solidFill>
                <a:latin typeface="Lucida Console" panose="020B0609040504020204" pitchFamily="49" charset="0"/>
              </a:rPr>
              <a:t>want </a:t>
            </a:r>
            <a:r>
              <a:rPr lang="pl-PL" altLang="en-US" sz="1600" b="1" dirty="0" smtClean="0">
                <a:solidFill>
                  <a:srgbClr val="008000"/>
                </a:solidFill>
                <a:latin typeface="Lucida Console" panose="020B0609040504020204" pitchFamily="49" charset="0"/>
              </a:rPr>
              <a:t>access the system through login page </a:t>
            </a:r>
            <a:r>
              <a:rPr lang="en-US" altLang="en-US" sz="1600" b="1" dirty="0" smtClean="0">
                <a:solidFill>
                  <a:srgbClr val="008000"/>
                </a:solidFill>
                <a:latin typeface="Lucida Console" panose="020B0609040504020204" pitchFamily="49" charset="0"/>
              </a:rPr>
              <a:t>"""</a:t>
            </a:r>
            <a:r>
              <a:rPr lang="en-US" altLang="en-US" sz="1600" dirty="0" smtClean="0">
                <a:solidFill>
                  <a:srgbClr val="000000"/>
                </a:solidFill>
                <a:latin typeface="Lucida Console" panose="020B0609040504020204" pitchFamily="49" charset="0"/>
              </a:rPr>
              <a:t>)</a:t>
            </a:r>
            <a:endParaRPr kumimoji="0" lang="pl-PL" altLang="en-US" sz="1600" b="1" i="0" u="none" strike="noStrike" cap="none" normalizeH="0" baseline="0" dirty="0" smtClean="0">
              <a:ln>
                <a:noFill/>
              </a:ln>
              <a:solidFill>
                <a:srgbClr val="000043"/>
              </a:solidFill>
              <a:effectLst/>
              <a:latin typeface="Lucida Console" panose="020B0609040504020204" pitchFamily="49" charset="0"/>
            </a:endParaRPr>
          </a:p>
          <a:p>
            <a:pPr lvl="0" eaLnBrk="0" fontAlgn="base" hangingPunct="0">
              <a:spcBef>
                <a:spcPct val="0"/>
              </a:spcBef>
              <a:spcAft>
                <a:spcPct val="0"/>
              </a:spcAft>
            </a:pPr>
            <a:r>
              <a:rPr kumimoji="0" lang="en-US" altLang="en-US" sz="1600" b="1" i="0" u="none" strike="noStrike" cap="none" normalizeH="0" baseline="0" dirty="0" smtClean="0">
                <a:ln>
                  <a:noFill/>
                </a:ln>
                <a:solidFill>
                  <a:srgbClr val="000043"/>
                </a:solidFill>
                <a:effectLst/>
                <a:latin typeface="Lucida Console" panose="020B0609040504020204" pitchFamily="49" charset="0"/>
              </a:rPr>
              <a:t>class </a:t>
            </a:r>
            <a:r>
              <a:rPr kumimoji="0" lang="en-US" altLang="en-US" sz="1600" b="0" i="0" u="none" strike="noStrike" cap="none" normalizeH="0" baseline="0" dirty="0" err="1" smtClean="0">
                <a:ln>
                  <a:noFill/>
                </a:ln>
                <a:solidFill>
                  <a:srgbClr val="000000"/>
                </a:solidFill>
                <a:effectLst/>
                <a:latin typeface="Lucida Console" panose="020B0609040504020204" pitchFamily="49" charset="0"/>
              </a:rPr>
              <a:t>LoginSpec</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1600" b="1" i="0" u="none" strike="noStrike" cap="none" normalizeH="0" baseline="0" dirty="0" smtClean="0">
                <a:ln>
                  <a:noFill/>
                </a:ln>
                <a:solidFill>
                  <a:srgbClr val="000043"/>
                </a:solidFill>
                <a:effectLst/>
                <a:latin typeface="Lucida Console" panose="020B0609040504020204" pitchFamily="49" charset="0"/>
              </a:rPr>
              <a:t>extends </a:t>
            </a:r>
            <a:r>
              <a:rPr kumimoji="0" lang="en-US" altLang="en-US" sz="1600" b="0" i="0" u="none" strike="noStrike" cap="none" normalizeH="0" baseline="0" dirty="0" err="1" smtClean="0">
                <a:ln>
                  <a:noFill/>
                </a:ln>
                <a:solidFill>
                  <a:srgbClr val="000000"/>
                </a:solidFill>
                <a:effectLst/>
                <a:latin typeface="Lucida Console" panose="020B0609040504020204" pitchFamily="49" charset="0"/>
              </a:rPr>
              <a:t>UiSpec</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&lt;</a:t>
            </a:r>
            <a:r>
              <a:rPr kumimoji="0" lang="en-US" altLang="en-US" sz="1600" b="0" i="0" u="none" strike="noStrike" cap="none" normalizeH="0" baseline="0" dirty="0" err="1" smtClean="0">
                <a:ln>
                  <a:noFill/>
                </a:ln>
                <a:solidFill>
                  <a:srgbClr val="000000"/>
                </a:solidFill>
                <a:effectLst/>
                <a:latin typeface="Lucida Console" panose="020B0609040504020204" pitchFamily="49" charset="0"/>
              </a:rPr>
              <a:t>LoginPage</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&gt; {</a:t>
            </a:r>
            <a:r>
              <a:rPr kumimoji="0" lang="en-US" altLang="en-US" sz="1600" b="1" i="0" u="none" strike="noStrike" cap="none" normalizeH="0" baseline="0" dirty="0" smtClean="0">
                <a:ln>
                  <a:noFill/>
                </a:ln>
                <a:solidFill>
                  <a:srgbClr val="008000"/>
                </a:solidFill>
                <a:effectLst/>
                <a:latin typeface="Lucida Console" panose="020B0609040504020204" pitchFamily="49" charset="0"/>
              </a:rPr>
              <a:t> </a:t>
            </a:r>
            <a:br>
              <a:rPr kumimoji="0" lang="en-US" altLang="en-US" sz="1600" b="1" i="0" u="none" strike="noStrike" cap="none" normalizeH="0" baseline="0" dirty="0" smtClean="0">
                <a:ln>
                  <a:noFill/>
                </a:ln>
                <a:solidFill>
                  <a:srgbClr val="008000"/>
                </a:solidFill>
                <a:effectLst/>
                <a:latin typeface="Lucida Console" panose="020B0609040504020204" pitchFamily="49" charset="0"/>
              </a:rPr>
            </a:br>
            <a:r>
              <a:rPr kumimoji="0" lang="en-US" altLang="en-US" sz="1600" b="1" i="0" u="none" strike="noStrike" cap="none" normalizeH="0" baseline="0" dirty="0" err="1" smtClean="0">
                <a:ln>
                  <a:noFill/>
                </a:ln>
                <a:solidFill>
                  <a:srgbClr val="000043"/>
                </a:solidFill>
                <a:effectLst/>
                <a:latin typeface="Lucida Console" panose="020B0609040504020204" pitchFamily="49" charset="0"/>
              </a:rPr>
              <a:t>def</a:t>
            </a:r>
            <a:r>
              <a:rPr kumimoji="0" lang="en-US" altLang="en-US" sz="1600" b="1" i="0" u="none" strike="noStrike" cap="none" normalizeH="0" baseline="0" dirty="0" smtClean="0">
                <a:ln>
                  <a:noFill/>
                </a:ln>
                <a:solidFill>
                  <a:srgbClr val="000043"/>
                </a:solidFill>
                <a:effectLst/>
                <a:latin typeface="Lucida Console" panose="020B0609040504020204" pitchFamily="49" charset="0"/>
              </a:rPr>
              <a:t> </a:t>
            </a:r>
            <a:r>
              <a:rPr kumimoji="0" lang="en-US" altLang="en-US" sz="1600" b="1" i="0" u="none" strike="noStrike" cap="none" normalizeH="0" baseline="0" dirty="0" smtClean="0">
                <a:ln>
                  <a:noFill/>
                </a:ln>
                <a:solidFill>
                  <a:srgbClr val="008000"/>
                </a:solidFill>
                <a:effectLst/>
                <a:latin typeface="Lucida Console" panose="020B0609040504020204" pitchFamily="49" charset="0"/>
              </a:rPr>
              <a:t>"User should be redirected </a:t>
            </a:r>
            <a:r>
              <a:rPr kumimoji="0" lang="pl-PL" altLang="en-US" sz="1600" b="1" i="0" u="none" strike="noStrike" cap="none" normalizeH="0" baseline="0" dirty="0" smtClean="0">
                <a:ln>
                  <a:noFill/>
                </a:ln>
                <a:solidFill>
                  <a:srgbClr val="008000"/>
                </a:solidFill>
                <a:effectLst/>
                <a:latin typeface="Lucida Console" panose="020B0609040504020204" pitchFamily="49" charset="0"/>
              </a:rPr>
              <a:t>to </a:t>
            </a:r>
            <a:r>
              <a:rPr kumimoji="0" lang="en-US" altLang="en-US" sz="1600" b="1" i="0" u="none" strike="noStrike" cap="none" normalizeH="0" baseline="0" dirty="0" smtClean="0">
                <a:ln>
                  <a:noFill/>
                </a:ln>
                <a:solidFill>
                  <a:srgbClr val="008000"/>
                </a:solidFill>
                <a:effectLst/>
                <a:latin typeface="Lucida Console" panose="020B0609040504020204" pitchFamily="49" charset="0"/>
              </a:rPr>
              <a:t>main page if </a:t>
            </a:r>
            <a:r>
              <a:rPr kumimoji="0" lang="pl-PL" altLang="en-US" sz="1600" b="1" i="0" u="none" strike="noStrike" cap="none" normalizeH="0" baseline="0" dirty="0" smtClean="0">
                <a:ln>
                  <a:noFill/>
                </a:ln>
                <a:solidFill>
                  <a:srgbClr val="008000"/>
                </a:solidFill>
                <a:effectLst/>
                <a:latin typeface="Lucida Console" panose="020B0609040504020204" pitchFamily="49" charset="0"/>
              </a:rPr>
              <a:t>good c</a:t>
            </a:r>
            <a:r>
              <a:rPr kumimoji="0" lang="en-US" altLang="en-US" sz="1600" b="1" i="0" u="none" strike="noStrike" cap="none" normalizeH="0" baseline="0" dirty="0" err="1" smtClean="0">
                <a:ln>
                  <a:noFill/>
                </a:ln>
                <a:solidFill>
                  <a:srgbClr val="008000"/>
                </a:solidFill>
                <a:effectLst/>
                <a:latin typeface="Lucida Console" panose="020B0609040504020204" pitchFamily="49" charset="0"/>
              </a:rPr>
              <a:t>redentials</a:t>
            </a:r>
            <a:r>
              <a:rPr kumimoji="0" lang="en-US" altLang="en-US" sz="1600" b="1" i="0" u="none" strike="noStrike" cap="none" normalizeH="0" baseline="0" dirty="0" smtClean="0">
                <a:ln>
                  <a:noFill/>
                </a:ln>
                <a:solidFill>
                  <a:srgbClr val="008000"/>
                </a:solidFill>
                <a:effectLst/>
                <a:latin typeface="Lucida Console" panose="020B0609040504020204" pitchFamily="49" charset="0"/>
              </a:rPr>
              <a:t> </a:t>
            </a:r>
            <a:r>
              <a:rPr lang="pl-PL" altLang="en-US" sz="1600" b="1" dirty="0" smtClean="0">
                <a:solidFill>
                  <a:srgbClr val="008000"/>
                </a:solidFill>
                <a:latin typeface="Lucida Console" panose="020B0609040504020204" pitchFamily="49" charset="0"/>
              </a:rPr>
              <a:t>else </a:t>
            </a:r>
            <a:r>
              <a:rPr kumimoji="0" lang="pl-PL" altLang="en-US" sz="1600" b="1" i="0" u="none" strike="noStrike" cap="none" normalizeH="0" dirty="0" smtClean="0">
                <a:ln>
                  <a:noFill/>
                </a:ln>
                <a:solidFill>
                  <a:srgbClr val="008000"/>
                </a:solidFill>
                <a:effectLst/>
                <a:latin typeface="Lucida Console" panose="020B0609040504020204" pitchFamily="49" charset="0"/>
              </a:rPr>
              <a:t>login should fail</a:t>
            </a:r>
            <a:r>
              <a:rPr kumimoji="0" lang="en-US" altLang="en-US" sz="1600" b="1" i="0" u="none" strike="noStrike" cap="none" normalizeH="0" baseline="0" dirty="0" smtClean="0">
                <a:ln>
                  <a:noFill/>
                </a:ln>
                <a:solidFill>
                  <a:srgbClr val="008000"/>
                </a:solidFill>
                <a:effectLst/>
                <a:latin typeface="Lucida Console" panose="020B0609040504020204" pitchFamily="49" charset="0"/>
              </a:rPr>
              <a:t>"</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 {</a:t>
            </a:r>
            <a:br>
              <a:rPr kumimoji="0" lang="en-US" altLang="en-US" sz="1600" b="0" i="0" u="none" strike="noStrike" cap="none" normalizeH="0" baseline="0" dirty="0" smtClean="0">
                <a:ln>
                  <a:noFill/>
                </a:ln>
                <a:solidFill>
                  <a:srgbClr val="000000"/>
                </a:solidFill>
                <a:effectLst/>
                <a:latin typeface="Lucida Console" panose="020B0609040504020204" pitchFamily="49" charset="0"/>
              </a:rPr>
            </a:br>
            <a:r>
              <a:rPr kumimoji="0" lang="en-US" altLang="en-US" sz="16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1600" b="1" i="0" u="none" strike="noStrike" cap="none" normalizeH="0" baseline="0" dirty="0" smtClean="0">
                <a:ln>
                  <a:noFill/>
                </a:ln>
                <a:solidFill>
                  <a:srgbClr val="000000"/>
                </a:solidFill>
                <a:effectLst/>
                <a:latin typeface="Lucida Console" panose="020B0609040504020204" pitchFamily="49" charset="0"/>
              </a:rPr>
              <a:t>given</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a:t>
            </a:r>
            <a:r>
              <a:rPr kumimoji="0" lang="pl-PL" altLang="en-US" sz="1600" b="0" i="0" u="none" strike="noStrike" cap="none" normalizeH="0" baseline="0" dirty="0" smtClean="0">
                <a:ln>
                  <a:noFill/>
                </a:ln>
                <a:solidFill>
                  <a:srgbClr val="000000"/>
                </a:solidFill>
                <a:effectLst/>
                <a:latin typeface="Lucida Console" panose="020B0609040504020204" pitchFamily="49" charset="0"/>
              </a:rPr>
              <a:t> </a:t>
            </a:r>
            <a:r>
              <a:rPr lang="pl-PL" altLang="en-US" sz="1600" b="1" dirty="0">
                <a:solidFill>
                  <a:srgbClr val="008000"/>
                </a:solidFill>
                <a:latin typeface="Lucida Console" panose="020B0609040504020204" pitchFamily="49" charset="0"/>
              </a:rPr>
              <a:t>" The login page </a:t>
            </a:r>
            <a:r>
              <a:rPr lang="pl-PL" altLang="en-US" sz="1600" b="1" dirty="0" smtClean="0">
                <a:solidFill>
                  <a:srgbClr val="008000"/>
                </a:solidFill>
                <a:latin typeface="Lucida Console" panose="020B0609040504020204" pitchFamily="49" charset="0"/>
              </a:rPr>
              <a:t>"</a:t>
            </a:r>
            <a:endParaRPr kumimoji="0" lang="pl-PL" altLang="en-US" sz="1600" b="0" i="0" u="none" strike="noStrike" cap="none" normalizeH="0" baseline="0" dirty="0" smtClean="0">
              <a:ln>
                <a:noFill/>
              </a:ln>
              <a:solidFill>
                <a:srgbClr val="000000"/>
              </a:solidFill>
              <a:effectLst/>
              <a:latin typeface="Lucida Console" panose="020B0609040504020204" pitchFamily="49" charset="0"/>
            </a:endParaRPr>
          </a:p>
          <a:p>
            <a:pPr lvl="0" eaLnBrk="0" fontAlgn="base" hangingPunct="0">
              <a:spcBef>
                <a:spcPct val="0"/>
              </a:spcBef>
              <a:spcAft>
                <a:spcPct val="0"/>
              </a:spcAft>
            </a:pPr>
            <a:r>
              <a:rPr lang="pl-PL" altLang="en-US" sz="1600" dirty="0">
                <a:solidFill>
                  <a:srgbClr val="000000"/>
                </a:solidFill>
                <a:latin typeface="Lucida Console" panose="020B0609040504020204" pitchFamily="49" charset="0"/>
              </a:rPr>
              <a:t>	</a:t>
            </a:r>
            <a:r>
              <a:rPr lang="pl-PL" altLang="en-US" sz="1600" dirty="0" smtClean="0">
                <a:solidFill>
                  <a:srgbClr val="000000"/>
                </a:solidFill>
                <a:latin typeface="Lucida Console" panose="020B0609040504020204" pitchFamily="49" charset="0"/>
              </a:rPr>
              <a:t>	</a:t>
            </a:r>
            <a:r>
              <a:rPr lang="pl-PL" altLang="en-US" sz="1600" b="1" dirty="0" smtClean="0">
                <a:solidFill>
                  <a:srgbClr val="660E7A"/>
                </a:solidFill>
                <a:latin typeface="Lucida Console" panose="020B0609040504020204" pitchFamily="49" charset="0"/>
              </a:rPr>
              <a:t>page</a:t>
            </a:r>
            <a:r>
              <a:rPr lang="pl-PL" altLang="en-US" sz="1600" dirty="0" smtClean="0">
                <a:solidFill>
                  <a:srgbClr val="000000"/>
                </a:solidFill>
                <a:latin typeface="Lucida Console" panose="020B0609040504020204" pitchFamily="49" charset="0"/>
              </a:rPr>
              <a:t> </a:t>
            </a:r>
            <a:r>
              <a:rPr lang="pl-PL" altLang="en-US" sz="1600" dirty="0">
                <a:solidFill>
                  <a:srgbClr val="000000"/>
                </a:solidFill>
                <a:latin typeface="Lucida Console" panose="020B0609040504020204" pitchFamily="49" charset="0"/>
              </a:rPr>
              <a:t>= </a:t>
            </a:r>
            <a:r>
              <a:rPr lang="pl-PL" altLang="en-US" sz="1600" b="1" dirty="0">
                <a:solidFill>
                  <a:srgbClr val="000043"/>
                </a:solidFill>
                <a:latin typeface="Lucida Console" panose="020B0609040504020204" pitchFamily="49" charset="0"/>
              </a:rPr>
              <a:t>new</a:t>
            </a:r>
            <a:r>
              <a:rPr lang="pl-PL" altLang="en-US" sz="1600" dirty="0">
                <a:solidFill>
                  <a:srgbClr val="000000"/>
                </a:solidFill>
                <a:latin typeface="Lucida Console" panose="020B0609040504020204" pitchFamily="49" charset="0"/>
              </a:rPr>
              <a:t> LoginPage().open</a:t>
            </a:r>
            <a:r>
              <a:rPr lang="pl-PL" altLang="en-US" sz="1600" dirty="0" smtClean="0">
                <a:solidFill>
                  <a:srgbClr val="000000"/>
                </a:solidFill>
                <a:latin typeface="Lucida Console" panose="020B0609040504020204" pitchFamily="49" charset="0"/>
              </a:rPr>
              <a:t>()</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
            </a:r>
            <a:br>
              <a:rPr kumimoji="0" lang="en-US" altLang="en-US" sz="1600" b="0" i="0" u="none" strike="noStrike" cap="none" normalizeH="0" baseline="0" dirty="0" smtClean="0">
                <a:ln>
                  <a:noFill/>
                </a:ln>
                <a:solidFill>
                  <a:srgbClr val="000000"/>
                </a:solidFill>
                <a:effectLst/>
                <a:latin typeface="Lucida Console" panose="020B0609040504020204" pitchFamily="49" charset="0"/>
              </a:rPr>
            </a:br>
            <a:r>
              <a:rPr kumimoji="0" lang="en-US" altLang="en-US" sz="16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1600" b="1" i="0" u="none" strike="noStrike" cap="none" normalizeH="0" baseline="0" dirty="0" smtClean="0">
                <a:ln>
                  <a:noFill/>
                </a:ln>
                <a:solidFill>
                  <a:srgbClr val="000000"/>
                </a:solidFill>
                <a:effectLst/>
                <a:latin typeface="Lucida Console" panose="020B0609040504020204" pitchFamily="49" charset="0"/>
              </a:rPr>
              <a:t>when</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a:t>
            </a:r>
            <a:r>
              <a:rPr kumimoji="0" lang="pl-PL" altLang="en-US" sz="1600" b="0" i="0" u="none" strike="noStrike" cap="none" normalizeH="0" baseline="0" dirty="0" smtClean="0">
                <a:ln>
                  <a:noFill/>
                </a:ln>
                <a:solidFill>
                  <a:srgbClr val="000000"/>
                </a:solidFill>
                <a:effectLst/>
                <a:latin typeface="Lucida Console" panose="020B0609040504020204" pitchFamily="49" charset="0"/>
              </a:rPr>
              <a:t> </a:t>
            </a:r>
            <a:r>
              <a:rPr lang="pl-PL" altLang="en-US" sz="1600" b="1" dirty="0">
                <a:solidFill>
                  <a:srgbClr val="008000"/>
                </a:solidFill>
                <a:latin typeface="Lucida Console" panose="020B0609040504020204" pitchFamily="49" charset="0"/>
              </a:rPr>
              <a:t>" I use credentials to login "</a:t>
            </a:r>
            <a:endParaRPr kumimoji="0" lang="pl-PL" altLang="en-US" sz="1600" b="0" i="0" u="none" strike="noStrike" cap="none" normalizeH="0" baseline="0" dirty="0" smtClean="0">
              <a:ln>
                <a:noFill/>
              </a:ln>
              <a:solidFill>
                <a:srgbClr val="000000"/>
              </a:solidFill>
              <a:effectLst/>
              <a:latin typeface="Lucida Console" panose="020B0609040504020204" pitchFamily="49" charset="0"/>
            </a:endParaRPr>
          </a:p>
          <a:p>
            <a:pPr lvl="0" eaLnBrk="0" fontAlgn="base" hangingPunct="0">
              <a:spcBef>
                <a:spcPct val="0"/>
              </a:spcBef>
              <a:spcAft>
                <a:spcPct val="0"/>
              </a:spcAft>
            </a:pPr>
            <a:r>
              <a:rPr lang="pl-PL" altLang="en-US" sz="1600" dirty="0">
                <a:solidFill>
                  <a:srgbClr val="000000"/>
                </a:solidFill>
                <a:latin typeface="Lucida Console" panose="020B0609040504020204" pitchFamily="49" charset="0"/>
              </a:rPr>
              <a:t>	</a:t>
            </a:r>
            <a:r>
              <a:rPr lang="pl-PL" altLang="en-US" sz="1600" dirty="0" smtClean="0">
                <a:solidFill>
                  <a:srgbClr val="000000"/>
                </a:solidFill>
                <a:latin typeface="Lucida Console" panose="020B0609040504020204" pitchFamily="49" charset="0"/>
              </a:rPr>
              <a:t>	</a:t>
            </a:r>
            <a:r>
              <a:rPr kumimoji="0" lang="en-US" altLang="en-US" sz="1600" b="0" i="0" u="none" strike="noStrike" cap="none" normalizeH="0" baseline="0" dirty="0" err="1" smtClean="0">
                <a:ln>
                  <a:noFill/>
                </a:ln>
                <a:solidFill>
                  <a:srgbClr val="000000"/>
                </a:solidFill>
                <a:effectLst/>
                <a:latin typeface="Lucida Console" panose="020B0609040504020204" pitchFamily="49" charset="0"/>
              </a:rPr>
              <a:t>MainPage</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1600" b="0" i="0" u="none" strike="noStrike" cap="none" normalizeH="0" baseline="0" dirty="0" err="1" smtClean="0">
                <a:ln>
                  <a:noFill/>
                </a:ln>
                <a:solidFill>
                  <a:srgbClr val="000000"/>
                </a:solidFill>
                <a:effectLst/>
                <a:latin typeface="Lucida Console" panose="020B0609040504020204" pitchFamily="49" charset="0"/>
              </a:rPr>
              <a:t>mainPage</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 = </a:t>
            </a:r>
            <a:r>
              <a:rPr kumimoji="0" lang="en-US" altLang="en-US" sz="1600" b="1" i="0" u="none" strike="noStrike" cap="none" normalizeH="0" baseline="0" dirty="0" err="1" smtClean="0">
                <a:ln>
                  <a:noFill/>
                </a:ln>
                <a:solidFill>
                  <a:srgbClr val="660E7A"/>
                </a:solidFill>
                <a:effectLst/>
                <a:latin typeface="Lucida Console" panose="020B0609040504020204" pitchFamily="49" charset="0"/>
              </a:rPr>
              <a:t>page</a:t>
            </a:r>
            <a:r>
              <a:rPr kumimoji="0" lang="en-US" altLang="en-US" sz="1600" b="0" i="0" u="none" strike="noStrike" cap="none" normalizeH="0" baseline="0" dirty="0" err="1" smtClean="0">
                <a:ln>
                  <a:noFill/>
                </a:ln>
                <a:solidFill>
                  <a:srgbClr val="000000"/>
                </a:solidFill>
                <a:effectLst/>
                <a:latin typeface="Lucida Console" panose="020B0609040504020204" pitchFamily="49" charset="0"/>
              </a:rPr>
              <a:t>.signIn</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a:t>
            </a:r>
            <a:r>
              <a:rPr kumimoji="0" lang="en-US" altLang="en-US" sz="1600" b="1" i="0" u="none" strike="noStrike" cap="none" normalizeH="0" baseline="0" dirty="0" smtClean="0">
                <a:ln>
                  <a:noFill/>
                </a:ln>
                <a:solidFill>
                  <a:srgbClr val="000043"/>
                </a:solidFill>
                <a:effectLst/>
                <a:latin typeface="Lucida Console" panose="020B0609040504020204" pitchFamily="49" charset="0"/>
              </a:rPr>
              <a:t>new </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Login(</a:t>
            </a:r>
            <a:r>
              <a:rPr kumimoji="0" lang="en-US" altLang="en-US" sz="1600" b="0" i="0" u="none" strike="noStrike" cap="none" normalizeH="0" baseline="0" dirty="0" err="1" smtClean="0">
                <a:ln>
                  <a:noFill/>
                </a:ln>
                <a:solidFill>
                  <a:srgbClr val="000000"/>
                </a:solidFill>
                <a:effectLst/>
                <a:latin typeface="Lucida Console" panose="020B0609040504020204" pitchFamily="49" charset="0"/>
              </a:rPr>
              <a:t>userLogin</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 password),</a:t>
            </a:r>
            <a:r>
              <a:rPr kumimoji="0" lang="en-US" altLang="en-US" sz="1600" b="1" i="0" u="none" strike="noStrike" cap="none" normalizeH="0" baseline="0" dirty="0" smtClean="0">
                <a:ln>
                  <a:noFill/>
                </a:ln>
                <a:solidFill>
                  <a:srgbClr val="000043"/>
                </a:solidFill>
                <a:effectLst/>
                <a:latin typeface="Lucida Console" panose="020B0609040504020204" pitchFamily="49" charset="0"/>
              </a:rPr>
              <a:t>false</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a:t>
            </a:r>
            <a:br>
              <a:rPr kumimoji="0" lang="en-US" altLang="en-US" sz="1600" b="0" i="0" u="none" strike="noStrike" cap="none" normalizeH="0" baseline="0" dirty="0" smtClean="0">
                <a:ln>
                  <a:noFill/>
                </a:ln>
                <a:solidFill>
                  <a:srgbClr val="000000"/>
                </a:solidFill>
                <a:effectLst/>
                <a:latin typeface="Lucida Console" panose="020B0609040504020204" pitchFamily="49" charset="0"/>
              </a:rPr>
            </a:br>
            <a:r>
              <a:rPr kumimoji="0" lang="en-US" altLang="en-US" sz="16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1600" b="1" i="0" u="none" strike="noStrike" cap="none" normalizeH="0" baseline="0" dirty="0" smtClean="0">
                <a:ln>
                  <a:noFill/>
                </a:ln>
                <a:solidFill>
                  <a:srgbClr val="000000"/>
                </a:solidFill>
                <a:effectLst/>
                <a:latin typeface="Lucida Console" panose="020B0609040504020204" pitchFamily="49" charset="0"/>
              </a:rPr>
              <a:t>then</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 </a:t>
            </a:r>
            <a:r>
              <a:rPr lang="pl-PL" altLang="en-US" sz="1600" b="1" dirty="0">
                <a:solidFill>
                  <a:srgbClr val="008000"/>
                </a:solidFill>
                <a:latin typeface="Lucida Console" panose="020B0609040504020204" pitchFamily="49" charset="0"/>
              </a:rPr>
              <a:t>" I land on </a:t>
            </a:r>
            <a:r>
              <a:rPr lang="pl-PL" altLang="en-US" sz="1600" b="1" dirty="0" smtClean="0">
                <a:solidFill>
                  <a:srgbClr val="008000"/>
                </a:solidFill>
                <a:latin typeface="Lucida Console" panose="020B0609040504020204" pitchFamily="49" charset="0"/>
              </a:rPr>
              <a:t>the main </a:t>
            </a:r>
            <a:r>
              <a:rPr lang="pl-PL" altLang="en-US" sz="1600" b="1" dirty="0">
                <a:solidFill>
                  <a:srgbClr val="008000"/>
                </a:solidFill>
                <a:latin typeface="Lucida Console" panose="020B0609040504020204" pitchFamily="49" charset="0"/>
              </a:rPr>
              <a:t>page or am informed that login failed "</a:t>
            </a:r>
            <a:endParaRPr kumimoji="0" lang="pl-PL" altLang="en-US" sz="1600" b="0" i="0" u="none" strike="noStrike" cap="none" normalizeH="0" baseline="0" dirty="0" smtClean="0">
              <a:ln>
                <a:noFill/>
              </a:ln>
              <a:solidFill>
                <a:srgbClr val="000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pl-PL" altLang="en-US" sz="1600" dirty="0">
                <a:solidFill>
                  <a:srgbClr val="000000"/>
                </a:solidFill>
                <a:latin typeface="Lucida Console" panose="020B0609040504020204" pitchFamily="49" charset="0"/>
              </a:rPr>
              <a:t>	</a:t>
            </a:r>
            <a:r>
              <a:rPr lang="pl-PL" altLang="en-US" sz="1600" dirty="0" smtClean="0">
                <a:solidFill>
                  <a:srgbClr val="000000"/>
                </a:solidFill>
                <a:latin typeface="Lucida Console" panose="020B0609040504020204" pitchFamily="49" charset="0"/>
              </a:rPr>
              <a:t>	</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success ? </a:t>
            </a:r>
            <a:r>
              <a:rPr kumimoji="0" lang="en-US" altLang="en-US" sz="1600" b="0" i="0" u="none" strike="noStrike" cap="none" normalizeH="0" baseline="0" dirty="0" err="1" smtClean="0">
                <a:ln>
                  <a:noFill/>
                </a:ln>
                <a:solidFill>
                  <a:srgbClr val="000000"/>
                </a:solidFill>
                <a:effectLst/>
                <a:latin typeface="Lucida Console" panose="020B0609040504020204" pitchFamily="49" charset="0"/>
              </a:rPr>
              <a:t>mainPage.welcomeMessage.text</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 == </a:t>
            </a:r>
            <a:r>
              <a:rPr kumimoji="0" lang="en-US" altLang="en-US" sz="1600" b="1" i="0" u="none" strike="noStrike" cap="none" normalizeH="0" baseline="0" dirty="0" smtClean="0">
                <a:ln>
                  <a:noFill/>
                </a:ln>
                <a:solidFill>
                  <a:srgbClr val="008000"/>
                </a:solidFill>
                <a:effectLst/>
                <a:latin typeface="Lucida Console" panose="020B0609040504020204" pitchFamily="49" charset="0"/>
              </a:rPr>
              <a:t>"Welcome </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a:t>
            </a:r>
            <a:r>
              <a:rPr kumimoji="0" lang="en-US" altLang="en-US" sz="1600" b="0" i="0" u="none" strike="noStrike" cap="none" normalizeH="0" baseline="0" dirty="0" err="1" smtClean="0">
                <a:ln>
                  <a:noFill/>
                </a:ln>
                <a:solidFill>
                  <a:srgbClr val="000000"/>
                </a:solidFill>
                <a:effectLst/>
                <a:latin typeface="Lucida Console" panose="020B0609040504020204" pitchFamily="49" charset="0"/>
              </a:rPr>
              <a:t>userName</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a:t>
            </a:r>
            <a:r>
              <a:rPr kumimoji="0" lang="en-US" altLang="en-US" sz="1600" b="1" i="0" u="none" strike="noStrike" cap="none" normalizeH="0" baseline="0" dirty="0" smtClean="0">
                <a:ln>
                  <a:noFill/>
                </a:ln>
                <a:solidFill>
                  <a:srgbClr val="008000"/>
                </a:solidFill>
                <a:effectLst/>
                <a:latin typeface="Lucida Console" panose="020B0609040504020204" pitchFamily="49" charset="0"/>
              </a:rPr>
              <a:t>"</a:t>
            </a:r>
            <a:br>
              <a:rPr kumimoji="0" lang="en-US" altLang="en-US" sz="1600" b="1" i="0" u="none" strike="noStrike" cap="none" normalizeH="0" baseline="0" dirty="0" smtClean="0">
                <a:ln>
                  <a:noFill/>
                </a:ln>
                <a:solidFill>
                  <a:srgbClr val="008000"/>
                </a:solidFill>
                <a:effectLst/>
                <a:latin typeface="Lucida Console" panose="020B0609040504020204" pitchFamily="49" charset="0"/>
              </a:rPr>
            </a:br>
            <a:r>
              <a:rPr kumimoji="0" lang="en-US" altLang="en-US" sz="1600" b="1" i="0" u="none" strike="noStrike" cap="none" normalizeH="0" baseline="0" dirty="0" smtClean="0">
                <a:ln>
                  <a:noFill/>
                </a:ln>
                <a:solidFill>
                  <a:srgbClr val="008000"/>
                </a:solidFill>
                <a:effectLst/>
                <a:latin typeface="Lucida Console" panose="020B0609040504020204" pitchFamily="49" charset="0"/>
              </a:rPr>
              <a:t>                     </a:t>
            </a:r>
            <a:r>
              <a:rPr kumimoji="0" lang="pl-PL" altLang="en-US" sz="1600" b="1" i="0" u="none" strike="noStrike" cap="none" normalizeH="0" baseline="0" dirty="0" smtClean="0">
                <a:ln>
                  <a:noFill/>
                </a:ln>
                <a:solidFill>
                  <a:srgbClr val="008000"/>
                </a:solidFill>
                <a:effectLst/>
                <a:latin typeface="Lucida Console" panose="020B0609040504020204" pitchFamily="49" charset="0"/>
              </a:rPr>
              <a:t>  </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1600" b="1" i="0" u="none" strike="noStrike" cap="none" normalizeH="0" baseline="0" dirty="0" err="1" smtClean="0">
                <a:ln>
                  <a:noFill/>
                </a:ln>
                <a:solidFill>
                  <a:srgbClr val="660E7A"/>
                </a:solidFill>
                <a:effectLst/>
                <a:latin typeface="Lucida Console" panose="020B0609040504020204" pitchFamily="49" charset="0"/>
              </a:rPr>
              <a:t>page</a:t>
            </a:r>
            <a:r>
              <a:rPr kumimoji="0" lang="en-US" altLang="en-US" sz="1600" b="0" i="0" u="none" strike="noStrike" cap="none" normalizeH="0" baseline="0" dirty="0" err="1" smtClean="0">
                <a:ln>
                  <a:noFill/>
                </a:ln>
                <a:solidFill>
                  <a:srgbClr val="000000"/>
                </a:solidFill>
                <a:effectLst/>
                <a:latin typeface="Lucida Console" panose="020B0609040504020204" pitchFamily="49" charset="0"/>
              </a:rPr>
              <a:t>.alertDanger.text</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 == </a:t>
            </a:r>
            <a:r>
              <a:rPr kumimoji="0" lang="en-US" altLang="en-US" sz="1600" b="0" i="0" u="none" strike="noStrike" cap="none" normalizeH="0" baseline="0" dirty="0" err="1" smtClean="0">
                <a:ln>
                  <a:noFill/>
                </a:ln>
                <a:solidFill>
                  <a:srgbClr val="000000"/>
                </a:solidFill>
                <a:effectLst/>
                <a:latin typeface="Lucida Console" panose="020B0609040504020204" pitchFamily="49" charset="0"/>
              </a:rPr>
              <a:t>invalidDataMsg</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
            </a:r>
            <a:br>
              <a:rPr kumimoji="0" lang="en-US" altLang="en-US" sz="1600" b="0" i="0" u="none" strike="noStrike" cap="none" normalizeH="0" baseline="0" dirty="0" smtClean="0">
                <a:ln>
                  <a:noFill/>
                </a:ln>
                <a:solidFill>
                  <a:srgbClr val="000000"/>
                </a:solidFill>
                <a:effectLst/>
                <a:latin typeface="Lucida Console" panose="020B0609040504020204" pitchFamily="49" charset="0"/>
              </a:rPr>
            </a:br>
            <a:r>
              <a:rPr kumimoji="0" lang="en-US" altLang="en-US" sz="16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1600" b="1" i="0" u="none" strike="noStrike" cap="none" normalizeH="0" baseline="0" dirty="0" smtClean="0">
                <a:ln>
                  <a:noFill/>
                </a:ln>
                <a:solidFill>
                  <a:srgbClr val="000000"/>
                </a:solidFill>
                <a:effectLst/>
                <a:latin typeface="Lucida Console" panose="020B0609040504020204" pitchFamily="49" charset="0"/>
              </a:rPr>
              <a:t>cleanup</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a:t>
            </a:r>
            <a:r>
              <a:rPr kumimoji="0" lang="pl-PL" altLang="en-US" sz="16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1600" b="0" i="0" u="none" strike="noStrike" cap="none" normalizeH="0" baseline="0" dirty="0" err="1" smtClean="0">
                <a:ln>
                  <a:noFill/>
                </a:ln>
                <a:solidFill>
                  <a:srgbClr val="000000"/>
                </a:solidFill>
                <a:effectLst/>
                <a:latin typeface="Lucida Console" panose="020B0609040504020204" pitchFamily="49" charset="0"/>
              </a:rPr>
              <a:t>UiDriverFactory.</a:t>
            </a:r>
            <a:r>
              <a:rPr kumimoji="0" lang="en-US" altLang="en-US" sz="1600" b="0" i="1" u="none" strike="noStrike" cap="none" normalizeH="0" baseline="0" dirty="0" err="1" smtClean="0">
                <a:ln>
                  <a:noFill/>
                </a:ln>
                <a:solidFill>
                  <a:srgbClr val="000000"/>
                </a:solidFill>
                <a:effectLst/>
                <a:latin typeface="Lucida Console" panose="020B0609040504020204" pitchFamily="49" charset="0"/>
              </a:rPr>
              <a:t>dispose</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a:t>
            </a:r>
            <a:br>
              <a:rPr kumimoji="0" lang="en-US" altLang="en-US" sz="1600" b="0" i="0" u="none" strike="noStrike" cap="none" normalizeH="0" baseline="0" dirty="0" smtClean="0">
                <a:ln>
                  <a:noFill/>
                </a:ln>
                <a:solidFill>
                  <a:srgbClr val="000000"/>
                </a:solidFill>
                <a:effectLst/>
                <a:latin typeface="Lucida Console" panose="020B0609040504020204" pitchFamily="49" charset="0"/>
              </a:rPr>
            </a:br>
            <a:r>
              <a:rPr kumimoji="0" lang="en-US" altLang="en-US" sz="16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1600" b="1" i="0" u="none" strike="noStrike" cap="none" normalizeH="0" baseline="0" dirty="0" smtClean="0">
                <a:ln>
                  <a:noFill/>
                </a:ln>
                <a:solidFill>
                  <a:srgbClr val="000000"/>
                </a:solidFill>
                <a:effectLst/>
                <a:latin typeface="Lucida Console" panose="020B0609040504020204" pitchFamily="49" charset="0"/>
              </a:rPr>
              <a:t>where</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a:t>
            </a:r>
            <a:br>
              <a:rPr kumimoji="0" lang="en-US" altLang="en-US" sz="1600" b="0" i="0" u="none" strike="noStrike" cap="none" normalizeH="0" baseline="0" dirty="0" smtClean="0">
                <a:ln>
                  <a:noFill/>
                </a:ln>
                <a:solidFill>
                  <a:srgbClr val="000000"/>
                </a:solidFill>
                <a:effectLst/>
                <a:latin typeface="Lucida Console" panose="020B0609040504020204" pitchFamily="49" charset="0"/>
              </a:rPr>
            </a:br>
            <a:r>
              <a:rPr kumimoji="0" lang="en-US" altLang="en-US" sz="16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1600" b="0" i="0" u="none" strike="noStrike" cap="none" normalizeH="0" baseline="0" dirty="0" err="1" smtClean="0">
                <a:ln>
                  <a:noFill/>
                </a:ln>
                <a:solidFill>
                  <a:srgbClr val="000000"/>
                </a:solidFill>
                <a:effectLst/>
                <a:latin typeface="Lucida Console" panose="020B0609040504020204" pitchFamily="49" charset="0"/>
              </a:rPr>
              <a:t>userLogin</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  | password  | </a:t>
            </a:r>
            <a:r>
              <a:rPr kumimoji="0" lang="en-US" altLang="en-US" sz="1600" b="0" i="0" u="none" strike="noStrike" cap="none" normalizeH="0" baseline="0" dirty="0" err="1" smtClean="0">
                <a:ln>
                  <a:noFill/>
                </a:ln>
                <a:solidFill>
                  <a:srgbClr val="000000"/>
                </a:solidFill>
                <a:effectLst/>
                <a:latin typeface="Lucida Console" panose="020B0609040504020204" pitchFamily="49" charset="0"/>
              </a:rPr>
              <a:t>userName</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        | </a:t>
            </a:r>
            <a:r>
              <a:rPr kumimoji="0" lang="en-US" altLang="en-US" sz="1600" b="0" i="0" u="none" strike="noStrike" cap="none" normalizeH="0" baseline="0" dirty="0" err="1" smtClean="0">
                <a:ln>
                  <a:noFill/>
                </a:ln>
                <a:solidFill>
                  <a:srgbClr val="000000"/>
                </a:solidFill>
                <a:effectLst/>
                <a:latin typeface="Lucida Console" panose="020B0609040504020204" pitchFamily="49" charset="0"/>
              </a:rPr>
              <a:t>invalidDataMsg</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 || success</a:t>
            </a:r>
            <a:br>
              <a:rPr kumimoji="0" lang="en-US" altLang="en-US" sz="1600" b="0" i="0" u="none" strike="noStrike" cap="none" normalizeH="0" baseline="0" dirty="0" smtClean="0">
                <a:ln>
                  <a:noFill/>
                </a:ln>
                <a:solidFill>
                  <a:srgbClr val="000000"/>
                </a:solidFill>
                <a:effectLst/>
                <a:latin typeface="Lucida Console" panose="020B0609040504020204" pitchFamily="49" charset="0"/>
              </a:rPr>
            </a:br>
            <a:r>
              <a:rPr kumimoji="0" lang="en-US" altLang="en-US" sz="16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1600" b="1" i="0" u="none" strike="noStrike" cap="none" normalizeH="0" baseline="0" dirty="0" smtClean="0">
                <a:ln>
                  <a:noFill/>
                </a:ln>
                <a:solidFill>
                  <a:srgbClr val="008000"/>
                </a:solidFill>
                <a:effectLst/>
                <a:latin typeface="Lucida Console" panose="020B0609040504020204" pitchFamily="49" charset="0"/>
              </a:rPr>
              <a:t>"</a:t>
            </a:r>
            <a:r>
              <a:rPr kumimoji="0" lang="en-US" altLang="en-US" sz="1600" b="1" i="0" u="none" strike="noStrike" cap="none" normalizeH="0" baseline="0" dirty="0" err="1" smtClean="0">
                <a:ln>
                  <a:noFill/>
                </a:ln>
                <a:solidFill>
                  <a:srgbClr val="008000"/>
                </a:solidFill>
                <a:effectLst/>
                <a:latin typeface="Lucida Console" panose="020B0609040504020204" pitchFamily="49" charset="0"/>
              </a:rPr>
              <a:t>andrzej</a:t>
            </a:r>
            <a:r>
              <a:rPr kumimoji="0" lang="en-US" altLang="en-US" sz="1600" b="1" i="0" u="none" strike="noStrike" cap="none" normalizeH="0" baseline="0" dirty="0" smtClean="0">
                <a:ln>
                  <a:noFill/>
                </a:ln>
                <a:solidFill>
                  <a:srgbClr val="008000"/>
                </a:solidFill>
                <a:effectLst/>
                <a:latin typeface="Lucida Console" panose="020B0609040504020204" pitchFamily="49" charset="0"/>
              </a:rPr>
              <a:t>"  </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1600" b="1" i="0" u="none" strike="noStrike" cap="none" normalizeH="0" baseline="0" dirty="0" smtClean="0">
                <a:ln>
                  <a:noFill/>
                </a:ln>
                <a:solidFill>
                  <a:srgbClr val="008000"/>
                </a:solidFill>
                <a:effectLst/>
                <a:latin typeface="Lucida Console" panose="020B0609040504020204" pitchFamily="49" charset="0"/>
              </a:rPr>
              <a:t>"123456"  </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1600" b="1" i="0" u="none" strike="noStrike" cap="none" normalizeH="0" baseline="0" dirty="0" smtClean="0">
                <a:ln>
                  <a:noFill/>
                </a:ln>
                <a:solidFill>
                  <a:srgbClr val="008000"/>
                </a:solidFill>
                <a:effectLst/>
                <a:latin typeface="Lucida Console" panose="020B0609040504020204" pitchFamily="49" charset="0"/>
              </a:rPr>
              <a:t>"Andrzej Gdula" </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 _              || </a:t>
            </a:r>
            <a:r>
              <a:rPr kumimoji="0" lang="en-US" altLang="en-US" sz="1600" b="1" i="0" u="none" strike="noStrike" cap="none" normalizeH="0" baseline="0" dirty="0" smtClean="0">
                <a:ln>
                  <a:noFill/>
                </a:ln>
                <a:solidFill>
                  <a:srgbClr val="000043"/>
                </a:solidFill>
                <a:effectLst/>
                <a:latin typeface="Lucida Console" panose="020B0609040504020204" pitchFamily="49" charset="0"/>
              </a:rPr>
              <a:t>true</a:t>
            </a:r>
            <a:br>
              <a:rPr kumimoji="0" lang="en-US" altLang="en-US" sz="1600" b="1" i="0" u="none" strike="noStrike" cap="none" normalizeH="0" baseline="0" dirty="0" smtClean="0">
                <a:ln>
                  <a:noFill/>
                </a:ln>
                <a:solidFill>
                  <a:srgbClr val="000043"/>
                </a:solidFill>
                <a:effectLst/>
                <a:latin typeface="Lucida Console" panose="020B0609040504020204" pitchFamily="49" charset="0"/>
              </a:rPr>
            </a:br>
            <a:r>
              <a:rPr kumimoji="0" lang="en-US" altLang="en-US" sz="1600" b="1" i="0" u="none" strike="noStrike" cap="none" normalizeH="0" baseline="0" dirty="0" smtClean="0">
                <a:ln>
                  <a:noFill/>
                </a:ln>
                <a:solidFill>
                  <a:srgbClr val="000043"/>
                </a:solidFill>
                <a:effectLst/>
                <a:latin typeface="Lucida Console" panose="020B0609040504020204" pitchFamily="49" charset="0"/>
              </a:rPr>
              <a:t>        </a:t>
            </a:r>
            <a:r>
              <a:rPr kumimoji="0" lang="en-US" altLang="en-US" sz="1600" b="1" i="0" u="none" strike="noStrike" cap="none" normalizeH="0" baseline="0" dirty="0" smtClean="0">
                <a:ln>
                  <a:noFill/>
                </a:ln>
                <a:solidFill>
                  <a:srgbClr val="008000"/>
                </a:solidFill>
                <a:effectLst/>
                <a:latin typeface="Lucida Console" panose="020B0609040504020204" pitchFamily="49" charset="0"/>
              </a:rPr>
              <a:t>"</a:t>
            </a:r>
            <a:r>
              <a:rPr kumimoji="0" lang="en-US" altLang="en-US" sz="1600" b="1" i="0" u="none" strike="noStrike" cap="none" normalizeH="0" baseline="0" dirty="0" err="1" smtClean="0">
                <a:ln>
                  <a:noFill/>
                </a:ln>
                <a:solidFill>
                  <a:srgbClr val="008000"/>
                </a:solidFill>
                <a:effectLst/>
                <a:latin typeface="Lucida Console" panose="020B0609040504020204" pitchFamily="49" charset="0"/>
              </a:rPr>
              <a:t>andrzej</a:t>
            </a:r>
            <a:r>
              <a:rPr kumimoji="0" lang="en-US" altLang="en-US" sz="1600" b="1" i="0" u="none" strike="noStrike" cap="none" normalizeH="0" baseline="0" dirty="0" smtClean="0">
                <a:ln>
                  <a:noFill/>
                </a:ln>
                <a:solidFill>
                  <a:srgbClr val="008000"/>
                </a:solidFill>
                <a:effectLst/>
                <a:latin typeface="Lucida Console" panose="020B0609040504020204" pitchFamily="49" charset="0"/>
              </a:rPr>
              <a:t>"  </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1600" b="1" i="0" u="none" strike="noStrike" cap="none" normalizeH="0" baseline="0" dirty="0" smtClean="0">
                <a:ln>
                  <a:noFill/>
                </a:ln>
                <a:solidFill>
                  <a:srgbClr val="008000"/>
                </a:solidFill>
                <a:effectLst/>
                <a:latin typeface="Lucida Console" panose="020B0609040504020204" pitchFamily="49" charset="0"/>
              </a:rPr>
              <a:t>"Q4mast3r"</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 _               | </a:t>
            </a:r>
            <a:r>
              <a:rPr kumimoji="0" lang="en-US" altLang="en-US" sz="1600" b="1" i="1" u="none" strike="noStrike" cap="none" normalizeH="0" baseline="0" dirty="0" smtClean="0">
                <a:ln>
                  <a:noFill/>
                </a:ln>
                <a:solidFill>
                  <a:srgbClr val="660E7A"/>
                </a:solidFill>
                <a:effectLst/>
                <a:latin typeface="Lucida Console" panose="020B0609040504020204" pitchFamily="49" charset="0"/>
              </a:rPr>
              <a:t>ERROR_MSG      </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1600" b="1" i="0" u="none" strike="noStrike" cap="none" normalizeH="0" baseline="0" dirty="0" smtClean="0">
                <a:ln>
                  <a:noFill/>
                </a:ln>
                <a:solidFill>
                  <a:srgbClr val="000043"/>
                </a:solidFill>
                <a:effectLst/>
                <a:latin typeface="Lucida Console" panose="020B0609040504020204" pitchFamily="49" charset="0"/>
              </a:rPr>
              <a:t>false</a:t>
            </a:r>
            <a:br>
              <a:rPr kumimoji="0" lang="en-US" altLang="en-US" sz="1600" b="1" i="0" u="none" strike="noStrike" cap="none" normalizeH="0" baseline="0" dirty="0" smtClean="0">
                <a:ln>
                  <a:noFill/>
                </a:ln>
                <a:solidFill>
                  <a:srgbClr val="000043"/>
                </a:solidFill>
                <a:effectLst/>
                <a:latin typeface="Lucida Console" panose="020B0609040504020204" pitchFamily="49" charset="0"/>
              </a:rPr>
            </a:br>
            <a:r>
              <a:rPr kumimoji="0" lang="en-US" altLang="en-US" sz="1600" b="1" i="0" u="none" strike="noStrike" cap="none" normalizeH="0" baseline="0" dirty="0" smtClean="0">
                <a:ln>
                  <a:noFill/>
                </a:ln>
                <a:solidFill>
                  <a:srgbClr val="000043"/>
                </a:solidFill>
                <a:effectLst/>
                <a:latin typeface="Lucida Console" panose="020B0609040504020204" pitchFamily="49" charset="0"/>
              </a:rPr>
              <a:t>        </a:t>
            </a:r>
            <a:r>
              <a:rPr kumimoji="0" lang="en-US" altLang="en-US" sz="1600" b="1" i="0" u="none" strike="noStrike" cap="none" normalizeH="0" baseline="0" dirty="0" smtClean="0">
                <a:ln>
                  <a:noFill/>
                </a:ln>
                <a:solidFill>
                  <a:srgbClr val="008000"/>
                </a:solidFill>
                <a:effectLst/>
                <a:latin typeface="Lucida Console" panose="020B0609040504020204" pitchFamily="49" charset="0"/>
              </a:rPr>
              <a:t>"XXX"      </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1600" b="1" i="0" u="none" strike="noStrike" cap="none" normalizeH="0" baseline="0" dirty="0" smtClean="0">
                <a:ln>
                  <a:noFill/>
                </a:ln>
                <a:solidFill>
                  <a:srgbClr val="008000"/>
                </a:solidFill>
                <a:effectLst/>
                <a:latin typeface="Lucida Console" panose="020B0609040504020204" pitchFamily="49" charset="0"/>
              </a:rPr>
              <a:t>"admin"   </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 _               | </a:t>
            </a:r>
            <a:r>
              <a:rPr kumimoji="0" lang="en-US" altLang="en-US" sz="1600" b="1" i="1" u="none" strike="noStrike" cap="none" normalizeH="0" baseline="0" dirty="0" smtClean="0">
                <a:ln>
                  <a:noFill/>
                </a:ln>
                <a:solidFill>
                  <a:srgbClr val="660E7A"/>
                </a:solidFill>
                <a:effectLst/>
                <a:latin typeface="Lucida Console" panose="020B0609040504020204" pitchFamily="49" charset="0"/>
              </a:rPr>
              <a:t>ERROR_MSG      </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1600" b="1" i="0" u="none" strike="noStrike" cap="none" normalizeH="0" baseline="0" dirty="0" smtClean="0">
                <a:ln>
                  <a:noFill/>
                </a:ln>
                <a:solidFill>
                  <a:srgbClr val="000043"/>
                </a:solidFill>
                <a:effectLst/>
                <a:latin typeface="Lucida Console" panose="020B0609040504020204" pitchFamily="49" charset="0"/>
              </a:rPr>
              <a:t>false</a:t>
            </a:r>
            <a:br>
              <a:rPr kumimoji="0" lang="en-US" altLang="en-US" sz="1600" b="1" i="0" u="none" strike="noStrike" cap="none" normalizeH="0" baseline="0" dirty="0" smtClean="0">
                <a:ln>
                  <a:noFill/>
                </a:ln>
                <a:solidFill>
                  <a:srgbClr val="000043"/>
                </a:solidFill>
                <a:effectLst/>
                <a:latin typeface="Lucida Console" panose="020B0609040504020204" pitchFamily="49" charset="0"/>
              </a:rPr>
            </a:br>
            <a:r>
              <a:rPr kumimoji="0" lang="en-US" altLang="en-US" sz="1600" b="1" i="0" u="none" strike="noStrike" cap="none" normalizeH="0" baseline="0" dirty="0" smtClean="0">
                <a:ln>
                  <a:noFill/>
                </a:ln>
                <a:solidFill>
                  <a:srgbClr val="000043"/>
                </a:solidFill>
                <a:effectLst/>
                <a:latin typeface="Lucida Console" panose="020B0609040504020204" pitchFamily="49" charset="0"/>
              </a:rPr>
              <a:t>    </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a:t>
            </a:r>
            <a:br>
              <a:rPr kumimoji="0" lang="en-US" altLang="en-US" sz="1600" b="0" i="0" u="none" strike="noStrike" cap="none" normalizeH="0" baseline="0" dirty="0" smtClean="0">
                <a:ln>
                  <a:noFill/>
                </a:ln>
                <a:solidFill>
                  <a:srgbClr val="000000"/>
                </a:solidFill>
                <a:effectLst/>
                <a:latin typeface="Lucida Console" panose="020B0609040504020204" pitchFamily="49" charset="0"/>
              </a:rPr>
            </a:br>
            <a:r>
              <a:rPr kumimoji="0" lang="en-US" altLang="en-US" sz="1600" b="0" i="0" u="none" strike="noStrike" cap="none" normalizeH="0" baseline="0" dirty="0" smtClean="0">
                <a:ln>
                  <a:noFill/>
                </a:ln>
                <a:solidFill>
                  <a:srgbClr val="000000"/>
                </a:solidFill>
                <a:effectLst/>
                <a:latin typeface="Lucida Console" panose="020B0609040504020204" pitchFamily="49" charset="0"/>
              </a:rPr>
              <a:t>}</a:t>
            </a:r>
            <a:endParaRPr kumimoji="0" lang="pl-PL" altLang="en-US" sz="1600" b="0" i="0" u="none" strike="noStrike" cap="none" normalizeH="0" baseline="0" dirty="0" smtClean="0">
              <a:ln>
                <a:noFill/>
              </a:ln>
              <a:solidFill>
                <a:srgbClr val="000000"/>
              </a:solidFill>
              <a:effectLst/>
              <a:latin typeface="Lucida Console" panose="020B0609040504020204" pitchFamily="49" charset="0"/>
            </a:endParaRPr>
          </a:p>
          <a:p>
            <a:pPr lvl="0" eaLnBrk="0" fontAlgn="base" hangingPunct="0">
              <a:spcBef>
                <a:spcPct val="0"/>
              </a:spcBef>
              <a:spcAft>
                <a:spcPct val="0"/>
              </a:spcAft>
            </a:pPr>
            <a:r>
              <a:rPr lang="en-US" altLang="en-US" sz="1600" b="1" dirty="0">
                <a:solidFill>
                  <a:srgbClr val="000043"/>
                </a:solidFill>
                <a:latin typeface="Lucida Console" panose="020B0609040504020204" pitchFamily="49" charset="0"/>
              </a:rPr>
              <a:t>static </a:t>
            </a:r>
            <a:r>
              <a:rPr lang="en-US" altLang="en-US" sz="1600" b="1" dirty="0" err="1">
                <a:solidFill>
                  <a:srgbClr val="000043"/>
                </a:solidFill>
                <a:latin typeface="Lucida Console" panose="020B0609040504020204" pitchFamily="49" charset="0"/>
              </a:rPr>
              <a:t>def</a:t>
            </a:r>
            <a:r>
              <a:rPr lang="en-US" altLang="en-US" sz="1600" b="1" dirty="0">
                <a:solidFill>
                  <a:srgbClr val="000043"/>
                </a:solidFill>
                <a:latin typeface="Lucida Console" panose="020B0609040504020204" pitchFamily="49" charset="0"/>
              </a:rPr>
              <a:t> </a:t>
            </a:r>
            <a:r>
              <a:rPr lang="en-US" altLang="en-US" sz="1600" b="1" i="1" dirty="0">
                <a:solidFill>
                  <a:srgbClr val="660E7A"/>
                </a:solidFill>
                <a:latin typeface="Lucida Console" panose="020B0609040504020204" pitchFamily="49" charset="0"/>
              </a:rPr>
              <a:t>ERROR_MSG </a:t>
            </a:r>
            <a:r>
              <a:rPr lang="en-US" altLang="en-US" sz="1600" dirty="0">
                <a:solidFill>
                  <a:srgbClr val="000000"/>
                </a:solidFill>
                <a:latin typeface="Lucida Console" panose="020B0609040504020204" pitchFamily="49" charset="0"/>
              </a:rPr>
              <a:t>= </a:t>
            </a:r>
            <a:r>
              <a:rPr lang="en-US" altLang="en-US" sz="1600" b="1" dirty="0">
                <a:solidFill>
                  <a:srgbClr val="008000"/>
                </a:solidFill>
                <a:latin typeface="Lucida Console" panose="020B0609040504020204" pitchFamily="49" charset="0"/>
              </a:rPr>
              <a:t>"Invalid username or password</a:t>
            </a:r>
            <a:r>
              <a:rPr lang="en-US" altLang="en-US" sz="1600" b="1" dirty="0" smtClean="0">
                <a:solidFill>
                  <a:srgbClr val="008000"/>
                </a:solidFill>
                <a:latin typeface="Lucida Console" panose="020B0609040504020204" pitchFamily="49" charset="0"/>
              </a:rPr>
              <a:t>."</a:t>
            </a:r>
            <a:endParaRPr kumimoji="0" lang="pl-PL" altLang="en-US" sz="1600" b="0" i="0" u="none" strike="noStrike" cap="none" normalizeH="0" baseline="0" dirty="0" smtClean="0">
              <a:ln>
                <a:noFill/>
              </a:ln>
              <a:solidFill>
                <a:srgbClr val="000000"/>
              </a:solidFill>
              <a:effectLst/>
              <a:latin typeface="Lucida Console" panose="020B0609040504020204" pitchFamily="49" charset="0"/>
            </a:endParaRPr>
          </a:p>
        </p:txBody>
      </p:sp>
    </p:spTree>
    <p:extLst>
      <p:ext uri="{BB962C8B-B14F-4D97-AF65-F5344CB8AC3E}">
        <p14:creationId xmlns:p14="http://schemas.microsoft.com/office/powerpoint/2010/main" val="1531158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smtClean="0"/>
              <a:t>Login Page – Sample Error Message</a:t>
            </a:r>
            <a:endParaRPr lang="en-US" dirty="0"/>
          </a:p>
        </p:txBody>
      </p:sp>
      <p:sp>
        <p:nvSpPr>
          <p:cNvPr id="4" name="Rectangle 2"/>
          <p:cNvSpPr>
            <a:spLocks noChangeArrowheads="1"/>
          </p:cNvSpPr>
          <p:nvPr/>
        </p:nvSpPr>
        <p:spPr bwMode="auto">
          <a:xfrm>
            <a:off x="590006" y="2436319"/>
            <a:ext cx="10763794" cy="1708160"/>
          </a:xfrm>
          <a:prstGeom prst="rect">
            <a:avLst/>
          </a:prstGeom>
          <a:solidFill>
            <a:schemeClr val="bg2"/>
          </a:solidFill>
          <a:ln>
            <a:noFill/>
          </a:ln>
          <a:effectLs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050" b="1" i="0" u="none" strike="noStrike" cap="none" normalizeH="0" baseline="0" dirty="0" smtClean="0">
                <a:ln>
                  <a:noFill/>
                </a:ln>
                <a:solidFill>
                  <a:srgbClr val="000043"/>
                </a:solidFill>
                <a:effectLst/>
                <a:latin typeface="Lucida Console" panose="020B0609040504020204" pitchFamily="49" charset="0"/>
              </a:rPr>
              <a:t>success ? </a:t>
            </a:r>
            <a:r>
              <a:rPr kumimoji="0" lang="en-US" altLang="en-US" sz="1050" b="1" i="0" u="none" strike="noStrike" cap="none" normalizeH="0" baseline="0" dirty="0" err="1" smtClean="0">
                <a:ln>
                  <a:noFill/>
                </a:ln>
                <a:solidFill>
                  <a:srgbClr val="000043"/>
                </a:solidFill>
                <a:effectLst/>
                <a:latin typeface="Lucida Console" panose="020B0609040504020204" pitchFamily="49" charset="0"/>
              </a:rPr>
              <a:t>mainPage.welcomeMessage.text</a:t>
            </a:r>
            <a:r>
              <a:rPr kumimoji="0" lang="en-US" altLang="en-US" sz="1050" b="1" i="0" u="none" strike="noStrike" cap="none" normalizeH="0" baseline="0" dirty="0" smtClean="0">
                <a:ln>
                  <a:noFill/>
                </a:ln>
                <a:solidFill>
                  <a:srgbClr val="000043"/>
                </a:solidFill>
                <a:effectLst/>
                <a:latin typeface="Lucida Console" panose="020B0609040504020204" pitchFamily="49" charset="0"/>
              </a:rPr>
              <a:t> == "Welcome ${</a:t>
            </a:r>
            <a:r>
              <a:rPr kumimoji="0" lang="en-US" altLang="en-US" sz="1050" b="1" i="0" u="none" strike="noStrike" cap="none" normalizeH="0" baseline="0" dirty="0" err="1" smtClean="0">
                <a:ln>
                  <a:noFill/>
                </a:ln>
                <a:solidFill>
                  <a:srgbClr val="000043"/>
                </a:solidFill>
                <a:effectLst/>
                <a:latin typeface="Lucida Console" panose="020B0609040504020204" pitchFamily="49" charset="0"/>
              </a:rPr>
              <a:t>userName</a:t>
            </a:r>
            <a:r>
              <a:rPr kumimoji="0" lang="en-US" altLang="en-US" sz="1050" b="1" i="0" u="none" strike="noStrike" cap="none" normalizeH="0" baseline="0" dirty="0" smtClean="0">
                <a:ln>
                  <a:noFill/>
                </a:ln>
                <a:solidFill>
                  <a:srgbClr val="000043"/>
                </a:solidFill>
                <a:effectLst/>
                <a:latin typeface="Lucida Console" panose="020B0609040504020204" pitchFamily="49" charset="0"/>
              </a:rPr>
              <a:t>}" : </a:t>
            </a:r>
            <a:r>
              <a:rPr kumimoji="0" lang="en-US" altLang="en-US" sz="1050" b="1" i="0" u="none" strike="noStrike" cap="none" normalizeH="0" baseline="0" dirty="0" err="1" smtClean="0">
                <a:ln>
                  <a:noFill/>
                </a:ln>
                <a:solidFill>
                  <a:srgbClr val="000043"/>
                </a:solidFill>
                <a:effectLst/>
                <a:latin typeface="Lucida Console" panose="020B0609040504020204" pitchFamily="49" charset="0"/>
              </a:rPr>
              <a:t>page.alertDanger.text</a:t>
            </a:r>
            <a:r>
              <a:rPr kumimoji="0" lang="en-US" altLang="en-US" sz="1050" b="1" i="0" u="none" strike="noStrike" cap="none" normalizeH="0" baseline="0" dirty="0" smtClean="0">
                <a:ln>
                  <a:noFill/>
                </a:ln>
                <a:solidFill>
                  <a:srgbClr val="000043"/>
                </a:solidFill>
                <a:effectLst/>
                <a:latin typeface="Lucida Console" panose="020B0609040504020204" pitchFamily="49" charset="0"/>
              </a:rPr>
              <a:t> == </a:t>
            </a:r>
            <a:r>
              <a:rPr kumimoji="0" lang="en-US" altLang="en-US" sz="1050" b="1" i="0" u="none" strike="noStrike" cap="none" normalizeH="0" baseline="0" dirty="0" err="1" smtClean="0">
                <a:ln>
                  <a:noFill/>
                </a:ln>
                <a:solidFill>
                  <a:srgbClr val="000043"/>
                </a:solidFill>
                <a:effectLst/>
                <a:latin typeface="Lucida Console" panose="020B0609040504020204" pitchFamily="49" charset="0"/>
              </a:rPr>
              <a:t>invalidDataMsg</a:t>
            </a:r>
            <a:endParaRPr kumimoji="0" lang="en-US" altLang="en-US" sz="1050" b="1" i="0" u="none" strike="noStrike" cap="none" normalizeH="0" baseline="0" dirty="0" smtClean="0">
              <a:ln>
                <a:noFill/>
              </a:ln>
              <a:solidFill>
                <a:srgbClr val="000043"/>
              </a:solidFill>
              <a:effectLst/>
              <a:latin typeface="Lucida Console" panose="020B0609040504020204" pitchFamily="49" charset="0"/>
            </a:endParaRPr>
          </a:p>
          <a:p>
            <a:pPr lvl="0" eaLnBrk="0" fontAlgn="base" hangingPunct="0">
              <a:spcBef>
                <a:spcPct val="0"/>
              </a:spcBef>
              <a:spcAft>
                <a:spcPct val="0"/>
              </a:spcAft>
            </a:pPr>
            <a:r>
              <a:rPr kumimoji="0" lang="en-US" altLang="en-US" sz="1050" b="1" i="0" u="none" strike="noStrike" cap="none" normalizeH="0" baseline="0" dirty="0" smtClean="0">
                <a:ln>
                  <a:noFill/>
                </a:ln>
                <a:solidFill>
                  <a:srgbClr val="000043"/>
                </a:solidFill>
                <a:effectLst/>
                <a:latin typeface="Lucida Console" panose="020B0609040504020204" pitchFamily="49" charset="0"/>
              </a:rPr>
              <a:t>|                                                                 |    |           |    |  |</a:t>
            </a:r>
          </a:p>
          <a:p>
            <a:pPr lvl="0" eaLnBrk="0" fontAlgn="base" hangingPunct="0">
              <a:spcBef>
                <a:spcPct val="0"/>
              </a:spcBef>
              <a:spcAft>
                <a:spcPct val="0"/>
              </a:spcAft>
            </a:pPr>
            <a:r>
              <a:rPr kumimoji="0" lang="en-US" altLang="en-US" sz="1050" b="1" i="0" u="none" strike="noStrike" cap="none" normalizeH="0" baseline="0" dirty="0" smtClean="0">
                <a:ln>
                  <a:noFill/>
                </a:ln>
                <a:solidFill>
                  <a:srgbClr val="000043"/>
                </a:solidFill>
                <a:effectLst/>
                <a:latin typeface="Lucida Console" panose="020B0609040504020204" pitchFamily="49" charset="0"/>
              </a:rPr>
              <a:t>false                                                             |    |           |    |  </a:t>
            </a:r>
            <a:r>
              <a:rPr kumimoji="0" lang="en-US" altLang="en-US" sz="1050" b="1" i="0" u="none" strike="noStrike" cap="none" normalizeH="0" baseline="0" dirty="0" smtClean="0">
                <a:ln>
                  <a:noFill/>
                </a:ln>
                <a:solidFill>
                  <a:srgbClr val="FF0000"/>
                </a:solidFill>
                <a:effectLst/>
                <a:latin typeface="Lucida Console" panose="020B0609040504020204" pitchFamily="49" charset="0"/>
              </a:rPr>
              <a:t>All is OK</a:t>
            </a:r>
            <a:r>
              <a:rPr kumimoji="0" lang="en-US" altLang="en-US" sz="1050" b="1" i="0" u="none" strike="noStrike" cap="none" normalizeH="0" baseline="0" dirty="0" smtClean="0">
                <a:ln>
                  <a:noFill/>
                </a:ln>
                <a:solidFill>
                  <a:srgbClr val="000043"/>
                </a:solidFill>
                <a:effectLst/>
                <a:latin typeface="Lucida Console" panose="020B0609040504020204" pitchFamily="49" charset="0"/>
              </a:rPr>
              <a:t> </a:t>
            </a:r>
          </a:p>
          <a:p>
            <a:pPr lvl="0" eaLnBrk="0" fontAlgn="base" hangingPunct="0">
              <a:spcBef>
                <a:spcPct val="0"/>
              </a:spcBef>
              <a:spcAft>
                <a:spcPct val="0"/>
              </a:spcAft>
            </a:pPr>
            <a:r>
              <a:rPr kumimoji="0" lang="en-US" altLang="en-US" sz="1050" b="1" i="0" u="none" strike="noStrike" cap="none" normalizeH="0" baseline="0" dirty="0" smtClean="0">
                <a:ln>
                  <a:noFill/>
                </a:ln>
                <a:solidFill>
                  <a:srgbClr val="000043"/>
                </a:solidFill>
                <a:effectLst/>
                <a:latin typeface="Lucida Console" panose="020B0609040504020204" pitchFamily="49" charset="0"/>
              </a:rPr>
              <a:t>                                                                  |    |           |    false</a:t>
            </a:r>
          </a:p>
          <a:p>
            <a:pPr lvl="0" eaLnBrk="0" fontAlgn="base" hangingPunct="0">
              <a:spcBef>
                <a:spcPct val="0"/>
              </a:spcBef>
              <a:spcAft>
                <a:spcPct val="0"/>
              </a:spcAft>
            </a:pPr>
            <a:r>
              <a:rPr kumimoji="0" lang="en-US" altLang="en-US" sz="1050" b="1" i="0" u="none" strike="noStrike" cap="none" normalizeH="0" baseline="0" dirty="0" smtClean="0">
                <a:ln>
                  <a:noFill/>
                </a:ln>
                <a:solidFill>
                  <a:srgbClr val="000043"/>
                </a:solidFill>
                <a:effectLst/>
                <a:latin typeface="Lucida Console" panose="020B0609040504020204" pitchFamily="49" charset="0"/>
              </a:rPr>
              <a:t>                                                                  |    |           |    24 differences (17% similarity)</a:t>
            </a:r>
          </a:p>
          <a:p>
            <a:pPr lvl="0" eaLnBrk="0" fontAlgn="base" hangingPunct="0">
              <a:spcBef>
                <a:spcPct val="0"/>
              </a:spcBef>
              <a:spcAft>
                <a:spcPct val="0"/>
              </a:spcAft>
            </a:pPr>
            <a:r>
              <a:rPr kumimoji="0" lang="en-US" altLang="en-US" sz="1050" b="1" i="0" u="none" strike="noStrike" cap="none" normalizeH="0" baseline="0" dirty="0" smtClean="0">
                <a:ln>
                  <a:noFill/>
                </a:ln>
                <a:solidFill>
                  <a:srgbClr val="000043"/>
                </a:solidFill>
                <a:effectLst/>
                <a:latin typeface="Lucida Console" panose="020B0609040504020204" pitchFamily="49" charset="0"/>
              </a:rPr>
              <a:t>                                                                  |    |           |    (</a:t>
            </a:r>
            <a:r>
              <a:rPr kumimoji="0" lang="en-US" altLang="en-US" sz="1050" b="1" i="0" u="none" strike="noStrike" cap="none" normalizeH="0" baseline="0" dirty="0" err="1" smtClean="0">
                <a:ln>
                  <a:noFill/>
                </a:ln>
                <a:solidFill>
                  <a:srgbClr val="000043"/>
                </a:solidFill>
                <a:effectLst/>
                <a:latin typeface="Lucida Console" panose="020B0609040504020204" pitchFamily="49" charset="0"/>
              </a:rPr>
              <a:t>Inva</a:t>
            </a:r>
            <a:r>
              <a:rPr kumimoji="0" lang="en-US" altLang="en-US" sz="1050" b="1" i="0" u="none" strike="noStrike" cap="none" normalizeH="0" baseline="0" dirty="0" smtClean="0">
                <a:ln>
                  <a:noFill/>
                </a:ln>
                <a:solidFill>
                  <a:srgbClr val="000043"/>
                </a:solidFill>
                <a:effectLst/>
                <a:latin typeface="Lucida Console" panose="020B0609040504020204" pitchFamily="49" charset="0"/>
              </a:rPr>
              <a:t>)l(id) (u)s(</a:t>
            </a:r>
            <a:r>
              <a:rPr kumimoji="0" lang="en-US" altLang="en-US" sz="1050" b="1" i="0" u="none" strike="noStrike" cap="none" normalizeH="0" baseline="0" dirty="0" err="1" smtClean="0">
                <a:ln>
                  <a:noFill/>
                </a:ln>
                <a:solidFill>
                  <a:srgbClr val="000043"/>
                </a:solidFill>
                <a:effectLst/>
                <a:latin typeface="Lucida Console" panose="020B0609040504020204" pitchFamily="49" charset="0"/>
              </a:rPr>
              <a:t>ername</a:t>
            </a:r>
            <a:r>
              <a:rPr kumimoji="0" lang="en-US" altLang="en-US" sz="1050" b="1" i="0" u="none" strike="noStrike" cap="none" normalizeH="0" baseline="0" dirty="0" smtClean="0">
                <a:ln>
                  <a:noFill/>
                </a:ln>
                <a:solidFill>
                  <a:srgbClr val="000043"/>
                </a:solidFill>
                <a:effectLst/>
                <a:latin typeface="Lucida Console" panose="020B0609040504020204" pitchFamily="49" charset="0"/>
              </a:rPr>
              <a:t>) (or) (password.)</a:t>
            </a:r>
          </a:p>
          <a:p>
            <a:pPr lvl="0" eaLnBrk="0" fontAlgn="base" hangingPunct="0">
              <a:spcBef>
                <a:spcPct val="0"/>
              </a:spcBef>
              <a:spcAft>
                <a:spcPct val="0"/>
              </a:spcAft>
            </a:pPr>
            <a:r>
              <a:rPr kumimoji="0" lang="en-US" altLang="en-US" sz="1050" b="1" i="0" u="none" strike="noStrike" cap="none" normalizeH="0" baseline="0" dirty="0" smtClean="0">
                <a:ln>
                  <a:noFill/>
                </a:ln>
                <a:solidFill>
                  <a:srgbClr val="000043"/>
                </a:solidFill>
                <a:effectLst/>
                <a:latin typeface="Lucida Console" panose="020B0609040504020204" pitchFamily="49" charset="0"/>
              </a:rPr>
              <a:t>                                                                  |    |           |    (Al--)l(--) (</a:t>
            </a:r>
            <a:r>
              <a:rPr kumimoji="0" lang="en-US" altLang="en-US" sz="1050" b="1" i="0" u="none" strike="noStrike" cap="none" normalizeH="0" baseline="0" dirty="0" err="1" smtClean="0">
                <a:ln>
                  <a:noFill/>
                </a:ln>
                <a:solidFill>
                  <a:srgbClr val="000043"/>
                </a:solidFill>
                <a:effectLst/>
                <a:latin typeface="Lucida Console" panose="020B0609040504020204" pitchFamily="49" charset="0"/>
              </a:rPr>
              <a:t>i</a:t>
            </a:r>
            <a:r>
              <a:rPr kumimoji="0" lang="en-US" altLang="en-US" sz="1050" b="1" i="0" u="none" strike="noStrike" cap="none" normalizeH="0" baseline="0" dirty="0" smtClean="0">
                <a:ln>
                  <a:noFill/>
                </a:ln>
                <a:solidFill>
                  <a:srgbClr val="000043"/>
                </a:solidFill>
                <a:effectLst/>
                <a:latin typeface="Lucida Console" panose="020B0609040504020204" pitchFamily="49" charset="0"/>
              </a:rPr>
              <a:t>)s(------) (OK) (---------)</a:t>
            </a:r>
          </a:p>
          <a:p>
            <a:pPr lvl="0" eaLnBrk="0" fontAlgn="base" hangingPunct="0">
              <a:spcBef>
                <a:spcPct val="0"/>
              </a:spcBef>
              <a:spcAft>
                <a:spcPct val="0"/>
              </a:spcAft>
            </a:pPr>
            <a:r>
              <a:rPr kumimoji="0" lang="en-US" altLang="en-US" sz="1050" b="1" i="0" u="none" strike="noStrike" cap="none" normalizeH="0" baseline="0" dirty="0" smtClean="0">
                <a:ln>
                  <a:noFill/>
                </a:ln>
                <a:solidFill>
                  <a:srgbClr val="000043"/>
                </a:solidFill>
                <a:effectLst/>
                <a:latin typeface="Lucida Console" panose="020B0609040504020204" pitchFamily="49" charset="0"/>
              </a:rPr>
              <a:t>                                                                  |    |           </a:t>
            </a:r>
            <a:r>
              <a:rPr kumimoji="0" lang="en-US" altLang="en-US" sz="1050" b="1" i="0" u="none" strike="noStrike" cap="none" normalizeH="0" baseline="0" dirty="0" smtClean="0">
                <a:ln>
                  <a:noFill/>
                </a:ln>
                <a:solidFill>
                  <a:srgbClr val="FF0000"/>
                </a:solidFill>
                <a:effectLst/>
                <a:latin typeface="Lucida Console" panose="020B0609040504020204" pitchFamily="49" charset="0"/>
              </a:rPr>
              <a:t>Invalid username or password.</a:t>
            </a:r>
          </a:p>
          <a:p>
            <a:pPr lvl="0" eaLnBrk="0" fontAlgn="base" hangingPunct="0">
              <a:spcBef>
                <a:spcPct val="0"/>
              </a:spcBef>
              <a:spcAft>
                <a:spcPct val="0"/>
              </a:spcAft>
            </a:pPr>
            <a:r>
              <a:rPr kumimoji="0" lang="en-US" altLang="en-US" sz="1050" b="1" i="0" u="none" strike="noStrike" cap="none" normalizeH="0" baseline="0" dirty="0" smtClean="0">
                <a:ln>
                  <a:noFill/>
                </a:ln>
                <a:solidFill>
                  <a:srgbClr val="000043"/>
                </a:solidFill>
                <a:effectLst/>
                <a:latin typeface="Lucida Console" panose="020B0609040504020204" pitchFamily="49" charset="0"/>
              </a:rPr>
              <a:t>                                                                  |    com.pb.dfworks.uitests.ui.web.UiElement@6e33c391</a:t>
            </a:r>
          </a:p>
          <a:p>
            <a:pPr lvl="0" eaLnBrk="0" fontAlgn="base" hangingPunct="0">
              <a:spcBef>
                <a:spcPct val="0"/>
              </a:spcBef>
              <a:spcAft>
                <a:spcPct val="0"/>
              </a:spcAft>
            </a:pPr>
            <a:r>
              <a:rPr kumimoji="0" lang="en-US" altLang="en-US" sz="1050" b="1" i="0" u="none" strike="noStrike" cap="none" normalizeH="0" baseline="0" dirty="0" smtClean="0">
                <a:ln>
                  <a:noFill/>
                </a:ln>
                <a:solidFill>
                  <a:srgbClr val="000043"/>
                </a:solidFill>
                <a:effectLst/>
                <a:latin typeface="Lucida Console" panose="020B0609040504020204" pitchFamily="49" charset="0"/>
              </a:rPr>
              <a:t>                                                                  com.pb.dfworks.uitests.login.page.LoginPage@d816dde</a:t>
            </a:r>
            <a:endParaRPr kumimoji="0" lang="en-US" altLang="en-US" sz="2400" b="0" i="0" u="none" strike="noStrike" cap="none" normalizeH="0" baseline="0" dirty="0" smtClean="0">
              <a:ln>
                <a:noFill/>
              </a:ln>
              <a:solidFill>
                <a:schemeClr val="tx1"/>
              </a:solidFill>
              <a:effectLst/>
              <a:latin typeface="Lucida Console" panose="020B0609040504020204" pitchFamily="49" charset="0"/>
            </a:endParaRPr>
          </a:p>
        </p:txBody>
      </p:sp>
    </p:spTree>
    <p:extLst>
      <p:ext uri="{BB962C8B-B14F-4D97-AF65-F5344CB8AC3E}">
        <p14:creationId xmlns:p14="http://schemas.microsoft.com/office/powerpoint/2010/main" val="6129546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0248" y="6322001"/>
            <a:ext cx="7882759" cy="369332"/>
          </a:xfrm>
          <a:prstGeom prst="rect">
            <a:avLst/>
          </a:prstGeom>
        </p:spPr>
        <p:txBody>
          <a:bodyPr wrap="square">
            <a:spAutoFit/>
          </a:bodyPr>
          <a:lstStyle/>
          <a:p>
            <a:r>
              <a:rPr lang="en-US" dirty="0" smtClean="0"/>
              <a:t>https://www.scientificamerican.com/article/using-pigeons-to-diagnose-cancer/</a:t>
            </a:r>
            <a:endParaRPr lang="en-US" dirty="0"/>
          </a:p>
        </p:txBody>
      </p:sp>
      <p:pic>
        <p:nvPicPr>
          <p:cNvPr id="18434" name="Picture 2" descr="https://www.scientificamerican.com/sciam/cache/file/4F3B7B67-34F3-4093-9925A2E5382AB3CD.jpg?w=590&amp;h=393&amp;AD58269E-5735-4A8A-94BECF96CC8B040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905431"/>
            <a:ext cx="7271754" cy="4843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5449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pl-PL" dirty="0" smtClean="0"/>
              <a:t>How  to Begin ?</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3736089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Spock Dependencies </a:t>
            </a:r>
            <a:endParaRPr lang="en-US" dirty="0"/>
          </a:p>
        </p:txBody>
      </p:sp>
      <p:sp>
        <p:nvSpPr>
          <p:cNvPr id="4" name="Rectangle 1"/>
          <p:cNvSpPr>
            <a:spLocks noChangeArrowheads="1"/>
          </p:cNvSpPr>
          <p:nvPr/>
        </p:nvSpPr>
        <p:spPr bwMode="auto">
          <a:xfrm>
            <a:off x="733925" y="1763870"/>
            <a:ext cx="11165307" cy="32624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b="0" i="1" u="none" strike="noStrike" cap="none" normalizeH="0" baseline="0" dirty="0" smtClean="0">
                <a:ln>
                  <a:noFill/>
                </a:ln>
                <a:solidFill>
                  <a:srgbClr val="808080"/>
                </a:solidFill>
                <a:effectLst/>
                <a:latin typeface="Lucida Console" panose="020B0609040504020204" pitchFamily="49" charset="0"/>
              </a:rPr>
              <a:t>// </a:t>
            </a:r>
            <a:r>
              <a:rPr kumimoji="0" lang="en-US" altLang="en-US" b="0" i="1" u="none" strike="noStrike" cap="none" normalizeH="0" baseline="0" dirty="0" err="1" smtClean="0">
                <a:ln>
                  <a:noFill/>
                </a:ln>
                <a:solidFill>
                  <a:srgbClr val="808080"/>
                </a:solidFill>
                <a:effectLst/>
                <a:latin typeface="Lucida Console" panose="020B0609040504020204" pitchFamily="49" charset="0"/>
              </a:rPr>
              <a:t>spock</a:t>
            </a:r>
            <a:r>
              <a:rPr kumimoji="0" lang="en-US" altLang="en-US" b="0" i="1" u="none" strike="noStrike" cap="none" normalizeH="0" baseline="0" dirty="0" smtClean="0">
                <a:ln>
                  <a:noFill/>
                </a:ln>
                <a:solidFill>
                  <a:srgbClr val="808080"/>
                </a:solidFill>
                <a:effectLst/>
                <a:latin typeface="Lucida Console" panose="020B0609040504020204" pitchFamily="49" charset="0"/>
              </a:rPr>
              <a:t> {</a:t>
            </a:r>
            <a:endParaRPr kumimoji="0" lang="pl-PL" altLang="en-US" b="0" i="1" u="none" strike="noStrike" cap="none" normalizeH="0" baseline="0" dirty="0" smtClean="0">
              <a:ln>
                <a:noFill/>
              </a:ln>
              <a:solidFill>
                <a:srgbClr val="808080"/>
              </a:solidFill>
              <a:effectLst/>
              <a:latin typeface="Lucida Console" panose="020B0609040504020204" pitchFamily="49" charset="0"/>
            </a:endParaRPr>
          </a:p>
          <a:p>
            <a:pPr lvl="0" eaLnBrk="0" fontAlgn="base" hangingPunct="0">
              <a:spcBef>
                <a:spcPct val="0"/>
              </a:spcBef>
              <a:spcAft>
                <a:spcPct val="0"/>
              </a:spcAft>
            </a:pPr>
            <a:r>
              <a:rPr kumimoji="0" lang="en-US" altLang="en-US" b="0" i="1" u="none" strike="noStrike" cap="none" normalizeH="0" baseline="0" dirty="0" smtClean="0">
                <a:ln>
                  <a:noFill/>
                </a:ln>
                <a:solidFill>
                  <a:srgbClr val="808080"/>
                </a:solidFill>
                <a:effectLst/>
                <a:latin typeface="Lucida Console" panose="020B0609040504020204" pitchFamily="49" charset="0"/>
              </a:rPr>
              <a:t/>
            </a:r>
            <a:br>
              <a:rPr kumimoji="0" lang="en-US" altLang="en-US" b="0" i="1" u="none" strike="noStrike" cap="none" normalizeH="0" baseline="0" dirty="0" smtClean="0">
                <a:ln>
                  <a:noFill/>
                </a:ln>
                <a:solidFill>
                  <a:srgbClr val="808080"/>
                </a:solidFill>
                <a:effectLst/>
                <a:latin typeface="Lucida Console" panose="020B0609040504020204" pitchFamily="49" charset="0"/>
              </a:rPr>
            </a:br>
            <a:r>
              <a:rPr kumimoji="0" lang="en-US" altLang="en-US" b="0" i="0" u="none" strike="noStrike" cap="none" normalizeH="0" baseline="0" dirty="0" err="1" smtClean="0">
                <a:ln>
                  <a:noFill/>
                </a:ln>
                <a:solidFill>
                  <a:srgbClr val="000000"/>
                </a:solidFill>
                <a:effectLst/>
                <a:latin typeface="Lucida Console" panose="020B0609040504020204" pitchFamily="49" charset="0"/>
              </a:rPr>
              <a:t>testCompile</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"org.spockframework:spock-core:1.1-groovy-2.4</a:t>
            </a:r>
            <a:r>
              <a:rPr lang="en-US" altLang="en-US" b="1" dirty="0" smtClean="0">
                <a:solidFill>
                  <a:srgbClr val="008000"/>
                </a:solidFill>
                <a:latin typeface="Lucida Console" panose="020B0609040504020204" pitchFamily="49" charset="0"/>
              </a:rPr>
              <a:t>"</a:t>
            </a:r>
            <a:endParaRPr kumimoji="0" lang="pl-PL" altLang="en-US" b="1" i="0" u="none" strike="noStrike" cap="none" normalizeH="0" baseline="0" dirty="0" smtClean="0">
              <a:ln>
                <a:noFill/>
              </a:ln>
              <a:solidFill>
                <a:srgbClr val="008000"/>
              </a:solidFill>
              <a:effectLst/>
              <a:latin typeface="Lucida Console" panose="020B0609040504020204" pitchFamily="49" charset="0"/>
            </a:endParaRPr>
          </a:p>
          <a:p>
            <a:pPr lvl="0" eaLnBrk="0" fontAlgn="base" hangingPunct="0">
              <a:spcBef>
                <a:spcPct val="0"/>
              </a:spcBef>
              <a:spcAft>
                <a:spcPct val="0"/>
              </a:spcAft>
            </a:pPr>
            <a:r>
              <a:rPr lang="en-US" altLang="en-US" b="1" dirty="0">
                <a:solidFill>
                  <a:srgbClr val="008000"/>
                </a:solidFill>
                <a:latin typeface="Lucida Console" panose="020B0609040504020204" pitchFamily="49" charset="0"/>
              </a:rPr>
              <a:t> </a:t>
            </a:r>
            <a:r>
              <a:rPr lang="en-US" altLang="en-US" i="1" dirty="0">
                <a:solidFill>
                  <a:srgbClr val="808080"/>
                </a:solidFill>
                <a:latin typeface="Lucida Console" panose="020B0609040504020204" pitchFamily="49" charset="0"/>
              </a:rPr>
              <a:t>// allows mocking of classes (in addition to interfaces)</a:t>
            </a:r>
            <a:r>
              <a:rPr kumimoji="0" lang="en-US" altLang="en-US" b="1" i="0" u="none" strike="noStrike" cap="none" normalizeH="0" baseline="0" dirty="0" smtClean="0">
                <a:ln>
                  <a:noFill/>
                </a:ln>
                <a:solidFill>
                  <a:srgbClr val="008000"/>
                </a:solidFill>
                <a:effectLst/>
                <a:latin typeface="Lucida Console" panose="020B0609040504020204" pitchFamily="49" charset="0"/>
              </a:rPr>
              <a:t/>
            </a:r>
            <a:br>
              <a:rPr kumimoji="0" lang="en-US" altLang="en-US" b="1" i="0" u="none" strike="noStrike" cap="none" normalizeH="0" baseline="0" dirty="0" smtClean="0">
                <a:ln>
                  <a:noFill/>
                </a:ln>
                <a:solidFill>
                  <a:srgbClr val="008000"/>
                </a:solidFill>
                <a:effectLst/>
                <a:latin typeface="Lucida Console" panose="020B0609040504020204" pitchFamily="49" charset="0"/>
              </a:rPr>
            </a:br>
            <a:r>
              <a:rPr kumimoji="0" lang="en-US" altLang="en-US" b="0" i="0" u="none" strike="noStrike" cap="none" normalizeH="0" baseline="0" dirty="0" err="1" smtClean="0">
                <a:ln>
                  <a:noFill/>
                </a:ln>
                <a:solidFill>
                  <a:srgbClr val="000000"/>
                </a:solidFill>
                <a:effectLst/>
                <a:latin typeface="Lucida Console" panose="020B0609040504020204" pitchFamily="49" charset="0"/>
              </a:rPr>
              <a:t>testRuntime</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"net.bytebuddy:byte-buddy:1.6.5"</a:t>
            </a:r>
            <a:r>
              <a:rPr kumimoji="0" lang="en-US" altLang="en-US" b="0" i="1" u="none" strike="noStrike" cap="none" normalizeH="0" baseline="0" dirty="0" smtClean="0">
                <a:ln>
                  <a:noFill/>
                </a:ln>
                <a:solidFill>
                  <a:srgbClr val="808080"/>
                </a:solidFill>
                <a:effectLst/>
                <a:latin typeface="Lucida Console" panose="020B0609040504020204" pitchFamily="49" charset="0"/>
              </a:rPr>
              <a:t/>
            </a:r>
            <a:br>
              <a:rPr kumimoji="0" lang="en-US" altLang="en-US" b="0" i="1" u="none" strike="noStrike" cap="none" normalizeH="0" baseline="0" dirty="0" smtClean="0">
                <a:ln>
                  <a:noFill/>
                </a:ln>
                <a:solidFill>
                  <a:srgbClr val="808080"/>
                </a:solidFill>
                <a:effectLst/>
                <a:latin typeface="Lucida Console" panose="020B0609040504020204" pitchFamily="49" charset="0"/>
              </a:rPr>
            </a:br>
            <a:r>
              <a:rPr lang="en-US" altLang="en-US" i="1" dirty="0">
                <a:solidFill>
                  <a:srgbClr val="808080"/>
                </a:solidFill>
                <a:latin typeface="Lucida Console" panose="020B0609040504020204" pitchFamily="49" charset="0"/>
              </a:rPr>
              <a:t>// allows mocking of classes without default constructor (together with CGLIB</a:t>
            </a:r>
            <a:r>
              <a:rPr lang="en-US" altLang="en-US" i="1" dirty="0" smtClean="0">
                <a:solidFill>
                  <a:srgbClr val="808080"/>
                </a:solidFill>
                <a:latin typeface="Lucida Console" panose="020B0609040504020204" pitchFamily="49" charset="0"/>
              </a:rPr>
              <a:t>)</a:t>
            </a:r>
            <a:endParaRPr kumimoji="0" lang="pl-PL" altLang="en-US" b="0" i="1" u="none" strike="noStrike" cap="none" normalizeH="0" baseline="0" dirty="0" smtClean="0">
              <a:ln>
                <a:noFill/>
              </a:ln>
              <a:solidFill>
                <a:srgbClr val="80808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000000"/>
                </a:solidFill>
                <a:effectLst/>
                <a:latin typeface="Lucida Console" panose="020B0609040504020204" pitchFamily="49" charset="0"/>
              </a:rPr>
              <a:t>testRuntime</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"org.objenesis:objenesis:2.5.1"  </a:t>
            </a:r>
            <a:endParaRPr kumimoji="0" lang="pl-PL" altLang="en-US" b="1" i="0" u="none" strike="noStrike" cap="none" normalizeH="0" baseline="0" dirty="0" smtClean="0">
              <a:ln>
                <a:noFill/>
              </a:ln>
              <a:solidFill>
                <a:srgbClr val="008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smtClean="0">
                <a:ln>
                  <a:noFill/>
                </a:ln>
                <a:solidFill>
                  <a:srgbClr val="008000"/>
                </a:solidFill>
                <a:effectLst/>
                <a:latin typeface="Lucida Console" panose="020B0609040504020204" pitchFamily="49" charset="0"/>
              </a:rPr>
              <a:t>   </a:t>
            </a:r>
            <a:endParaRPr kumimoji="0" lang="pl-PL" altLang="en-US" b="1" i="0" u="none" strike="noStrike" cap="none" normalizeH="0" baseline="0" dirty="0" smtClean="0">
              <a:ln>
                <a:noFill/>
              </a:ln>
              <a:solidFill>
                <a:srgbClr val="008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smtClean="0">
                <a:ln>
                  <a:noFill/>
                </a:ln>
                <a:solidFill>
                  <a:srgbClr val="808080"/>
                </a:solidFill>
                <a:effectLst/>
                <a:latin typeface="Lucida Console" panose="020B0609040504020204" pitchFamily="49" charset="0"/>
              </a:rPr>
              <a:t>// }</a:t>
            </a:r>
            <a:br>
              <a:rPr kumimoji="0" lang="en-US" altLang="en-US" b="0" i="1" u="none" strike="noStrike" cap="none" normalizeH="0" baseline="0" dirty="0" smtClean="0">
                <a:ln>
                  <a:noFill/>
                </a:ln>
                <a:solidFill>
                  <a:srgbClr val="808080"/>
                </a:solidFill>
                <a:effectLst/>
                <a:latin typeface="Lucida Console" panose="020B0609040504020204" pitchFamily="49" charset="0"/>
              </a:rPr>
            </a:br>
            <a:endParaRPr kumimoji="0" lang="en-US" altLang="en-US" sz="4400" b="0" i="0" u="none" strike="noStrike" cap="none" normalizeH="0" baseline="0" dirty="0" smtClean="0">
              <a:ln>
                <a:noFill/>
              </a:ln>
              <a:solidFill>
                <a:schemeClr val="tx1"/>
              </a:solidFill>
              <a:effectLst/>
              <a:latin typeface="Lucida Console" panose="020B0609040504020204" pitchFamily="49" charset="0"/>
            </a:endParaRPr>
          </a:p>
        </p:txBody>
      </p:sp>
    </p:spTree>
    <p:extLst>
      <p:ext uri="{BB962C8B-B14F-4D97-AF65-F5344CB8AC3E}">
        <p14:creationId xmlns:p14="http://schemas.microsoft.com/office/powerpoint/2010/main" val="9768399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39725"/>
            <a:ext cx="10515600" cy="1325563"/>
          </a:xfrm>
        </p:spPr>
        <p:txBody>
          <a:bodyPr/>
          <a:lstStyle/>
          <a:p>
            <a:r>
              <a:rPr lang="pl-PL" dirty="0" smtClean="0"/>
              <a:t>Implementing BDD Makes It Easier</a:t>
            </a:r>
            <a:endParaRPr lang="en-US" dirty="0"/>
          </a:p>
        </p:txBody>
      </p:sp>
      <p:sp>
        <p:nvSpPr>
          <p:cNvPr id="3" name="Content Placeholder 2"/>
          <p:cNvSpPr>
            <a:spLocks noGrp="1"/>
          </p:cNvSpPr>
          <p:nvPr>
            <p:ph idx="1"/>
          </p:nvPr>
        </p:nvSpPr>
        <p:spPr>
          <a:xfrm>
            <a:off x="838200" y="1800225"/>
            <a:ext cx="10515600" cy="4351338"/>
          </a:xfrm>
        </p:spPr>
        <p:txBody>
          <a:bodyPr/>
          <a:lstStyle/>
          <a:p>
            <a:pPr marL="0" indent="0">
              <a:buNone/>
            </a:pPr>
            <a:endParaRPr lang="pl-PL" dirty="0" smtClean="0"/>
          </a:p>
          <a:p>
            <a:r>
              <a:rPr lang="pl-PL" dirty="0" smtClean="0"/>
              <a:t>Documentation as Test Case</a:t>
            </a:r>
          </a:p>
          <a:p>
            <a:pPr lvl="1"/>
            <a:r>
              <a:rPr lang="pl-PL" dirty="0" smtClean="0"/>
              <a:t>=&gt; Automated test Cases</a:t>
            </a:r>
          </a:p>
          <a:p>
            <a:pPr lvl="1"/>
            <a:r>
              <a:rPr lang="pl-PL" dirty="0" smtClean="0"/>
              <a:t>=&gt; Quick Feedback</a:t>
            </a:r>
          </a:p>
          <a:p>
            <a:r>
              <a:rPr lang="pl-PL" dirty="0" smtClean="0"/>
              <a:t>Documentation in the Code</a:t>
            </a:r>
          </a:p>
          <a:p>
            <a:pPr lvl="1"/>
            <a:r>
              <a:rPr lang="pl-PL" dirty="0" smtClean="0"/>
              <a:t>One source of truth </a:t>
            </a:r>
          </a:p>
          <a:p>
            <a:pPr lvl="1"/>
            <a:r>
              <a:rPr lang="pl-PL" dirty="0" smtClean="0"/>
              <a:t>Change of implementation requires change of documentation</a:t>
            </a:r>
          </a:p>
          <a:p>
            <a:endParaRPr lang="pl-PL" dirty="0" smtClean="0"/>
          </a:p>
          <a:p>
            <a:pPr marL="0" indent="0">
              <a:buNone/>
            </a:pPr>
            <a:endParaRPr lang="pl-PL" dirty="0" smtClean="0"/>
          </a:p>
          <a:p>
            <a:endParaRPr lang="en-US" dirty="0"/>
          </a:p>
        </p:txBody>
      </p:sp>
    </p:spTree>
    <p:extLst>
      <p:ext uri="{BB962C8B-B14F-4D97-AF65-F5344CB8AC3E}">
        <p14:creationId xmlns:p14="http://schemas.microsoft.com/office/powerpoint/2010/main" val="22891288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pl-PL" dirty="0" smtClean="0"/>
              <a:t>What next ?</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86243326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Labels and Execution Phases</a:t>
            </a:r>
            <a:endParaRPr lang="en-US" dirty="0"/>
          </a:p>
        </p:txBody>
      </p:sp>
      <p:sp>
        <p:nvSpPr>
          <p:cNvPr id="8" name="Rectangle 7"/>
          <p:cNvSpPr>
            <a:spLocks noChangeArrowheads="1"/>
          </p:cNvSpPr>
          <p:nvPr/>
        </p:nvSpPr>
        <p:spPr bwMode="auto">
          <a:xfrm>
            <a:off x="470262" y="1552189"/>
            <a:ext cx="9083040" cy="39703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b="1" i="0" u="none" strike="noStrike" cap="none" normalizeH="0" baseline="0" dirty="0" err="1" smtClean="0">
                <a:ln>
                  <a:noFill/>
                </a:ln>
                <a:solidFill>
                  <a:srgbClr val="000043"/>
                </a:solidFill>
                <a:effectLst/>
                <a:latin typeface="Lucida Console" panose="020B0609040504020204" pitchFamily="49" charset="0"/>
              </a:rPr>
              <a:t>def</a:t>
            </a:r>
            <a:r>
              <a:rPr kumimoji="0" lang="en-US" altLang="en-US" b="1" i="0" u="none" strike="noStrike" cap="none" normalizeH="0" baseline="0" dirty="0" smtClean="0">
                <a:ln>
                  <a:noFill/>
                </a:ln>
                <a:solidFill>
                  <a:srgbClr val="000043"/>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a:t>
            </a:r>
            <a:r>
              <a:rPr kumimoji="0" lang="pl-PL" altLang="en-US" b="1" i="0" u="none" strike="noStrike" cap="none" normalizeH="0" baseline="0" dirty="0" smtClean="0">
                <a:ln>
                  <a:noFill/>
                </a:ln>
                <a:solidFill>
                  <a:srgbClr val="008000"/>
                </a:solidFill>
                <a:effectLst/>
                <a:latin typeface="Lucida Console" panose="020B0609040504020204" pitchFamily="49" charset="0"/>
              </a:rPr>
              <a:t>a brief interaction descrition</a:t>
            </a:r>
            <a:r>
              <a:rPr kumimoji="0" lang="en-US" altLang="en-US" b="1" i="0" u="none" strike="noStrike" cap="none" normalizeH="0" baseline="0" dirty="0" smtClean="0">
                <a:ln>
                  <a:noFill/>
                </a:ln>
                <a:solidFill>
                  <a:srgbClr val="008000"/>
                </a:solidFill>
                <a:effectLst/>
                <a:latin typeface="Lucida Console" panose="020B0609040504020204" pitchFamily="49" charset="0"/>
              </a:rPr>
              <a:t>"</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00"/>
                </a:solidFill>
                <a:effectLst/>
                <a:latin typeface="Lucida Console" panose="020B0609040504020204" pitchFamily="49" charset="0"/>
              </a:rPr>
              <a:t>given</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"some initial state"       </a:t>
            </a:r>
            <a:r>
              <a:rPr kumimoji="0" lang="en-US" altLang="en-US" b="0" i="1" u="none" strike="noStrike" cap="none" normalizeH="0" baseline="0" dirty="0" smtClean="0">
                <a:ln>
                  <a:noFill/>
                </a:ln>
                <a:solidFill>
                  <a:srgbClr val="808080"/>
                </a:solidFill>
                <a:effectLst/>
                <a:latin typeface="Lucida Console" panose="020B0609040504020204" pitchFamily="49" charset="0"/>
              </a:rPr>
              <a:t>// or setup: , optional</a:t>
            </a:r>
            <a:br>
              <a:rPr kumimoji="0" lang="en-US" altLang="en-US" b="0" i="1" u="none" strike="noStrike" cap="none" normalizeH="0" baseline="0" dirty="0" smtClean="0">
                <a:ln>
                  <a:noFill/>
                </a:ln>
                <a:solidFill>
                  <a:srgbClr val="808080"/>
                </a:solidFill>
                <a:effectLst/>
                <a:latin typeface="Lucida Console" panose="020B0609040504020204" pitchFamily="49" charset="0"/>
              </a:rPr>
            </a:br>
            <a:r>
              <a:rPr kumimoji="0" lang="en-US" altLang="en-US" b="0" i="1" u="none" strike="noStrike" cap="none" normalizeH="0" baseline="0" dirty="0" smtClean="0">
                <a:ln>
                  <a:noFill/>
                </a:ln>
                <a:solidFill>
                  <a:srgbClr val="808080"/>
                </a:solidFill>
                <a:effectLst/>
                <a:latin typeface="Lucida Console" panose="020B0609040504020204" pitchFamily="49" charset="0"/>
              </a:rPr>
              <a:t>    </a:t>
            </a:r>
            <a:r>
              <a:rPr kumimoji="0" lang="en-US" altLang="en-US" b="1" i="0" u="none" strike="noStrike" cap="none" normalizeH="0" baseline="0" dirty="0" smtClean="0">
                <a:ln>
                  <a:noFill/>
                </a:ln>
                <a:solidFill>
                  <a:srgbClr val="000000"/>
                </a:solidFill>
                <a:effectLst/>
                <a:latin typeface="Lucida Console" panose="020B0609040504020204" pitchFamily="49" charset="0"/>
              </a:rPr>
              <a:t>and</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"some other </a:t>
            </a:r>
            <a:r>
              <a:rPr kumimoji="0" lang="pl-PL" altLang="en-US" b="1" i="0" u="none" strike="noStrike" cap="none" normalizeH="0" baseline="0" dirty="0" smtClean="0">
                <a:ln>
                  <a:noFill/>
                </a:ln>
                <a:solidFill>
                  <a:srgbClr val="008000"/>
                </a:solidFill>
                <a:effectLst/>
                <a:latin typeface="Lucida Console" panose="020B0609040504020204" pitchFamily="49" charset="0"/>
              </a:rPr>
              <a:t>initial </a:t>
            </a:r>
            <a:r>
              <a:rPr kumimoji="0" lang="en-US" altLang="en-US" b="1" i="0" u="none" strike="noStrike" cap="none" normalizeH="0" baseline="0" dirty="0" smtClean="0">
                <a:ln>
                  <a:noFill/>
                </a:ln>
                <a:solidFill>
                  <a:srgbClr val="008000"/>
                </a:solidFill>
                <a:effectLst/>
                <a:latin typeface="Lucida Console" panose="020B0609040504020204" pitchFamily="49" charset="0"/>
              </a:rPr>
              <a:t>condition"     </a:t>
            </a:r>
            <a:r>
              <a:rPr kumimoji="0" lang="en-US" altLang="en-US" b="0" i="1" u="none" strike="noStrike" cap="none" normalizeH="0" baseline="0" dirty="0" smtClean="0">
                <a:ln>
                  <a:noFill/>
                </a:ln>
                <a:solidFill>
                  <a:srgbClr val="808080"/>
                </a:solidFill>
                <a:effectLst/>
                <a:latin typeface="Lucida Console" panose="020B0609040504020204" pitchFamily="49" charset="0"/>
              </a:rPr>
              <a:t>// optional</a:t>
            </a:r>
            <a:br>
              <a:rPr kumimoji="0" lang="en-US" altLang="en-US" b="0" i="1" u="none" strike="noStrike" cap="none" normalizeH="0" baseline="0" dirty="0" smtClean="0">
                <a:ln>
                  <a:noFill/>
                </a:ln>
                <a:solidFill>
                  <a:srgbClr val="808080"/>
                </a:solidFill>
                <a:effectLst/>
                <a:latin typeface="Lucida Console" panose="020B0609040504020204" pitchFamily="49" charset="0"/>
              </a:rPr>
            </a:br>
            <a:r>
              <a:rPr kumimoji="0" lang="en-US" altLang="en-US" b="0" i="1" u="none" strike="noStrike" cap="none" normalizeH="0" baseline="0" dirty="0" smtClean="0">
                <a:ln>
                  <a:noFill/>
                </a:ln>
                <a:solidFill>
                  <a:srgbClr val="808080"/>
                </a:solidFill>
                <a:effectLst/>
                <a:latin typeface="Lucida Console" panose="020B0609040504020204" pitchFamily="49" charset="0"/>
              </a:rPr>
              <a:t>    </a:t>
            </a:r>
            <a:r>
              <a:rPr kumimoji="0" lang="en-US" altLang="en-US" b="1" i="0" u="none" strike="noStrike" cap="none" normalizeH="0" baseline="0" dirty="0" smtClean="0">
                <a:ln>
                  <a:noFill/>
                </a:ln>
                <a:solidFill>
                  <a:srgbClr val="FF0000"/>
                </a:solidFill>
                <a:effectLst/>
                <a:latin typeface="Lucida Console" panose="020B0609040504020204" pitchFamily="49" charset="0"/>
              </a:rPr>
              <a:t>when</a:t>
            </a:r>
            <a:r>
              <a:rPr kumimoji="0" lang="en-US" altLang="en-US" b="0" i="0" u="none" strike="noStrike" cap="none" normalizeH="0" baseline="0" dirty="0" smtClean="0">
                <a:ln>
                  <a:noFill/>
                </a:ln>
                <a:solidFill>
                  <a:srgbClr val="FF0000"/>
                </a:solidFill>
                <a:effectLst/>
                <a:latin typeface="Lucida Console" panose="020B0609040504020204" pitchFamily="49" charset="0"/>
              </a:rPr>
              <a:t>:</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"you do some action"       </a:t>
            </a:r>
            <a:br>
              <a:rPr kumimoji="0" lang="en-US" altLang="en-US" b="1" i="0" u="none" strike="noStrike" cap="none" normalizeH="0" baseline="0" dirty="0" smtClean="0">
                <a:ln>
                  <a:noFill/>
                </a:ln>
                <a:solidFill>
                  <a:srgbClr val="008000"/>
                </a:solidFill>
                <a:effectLst/>
                <a:latin typeface="Lucida Console" panose="020B0609040504020204" pitchFamily="49" charset="0"/>
              </a:rPr>
            </a:br>
            <a:r>
              <a:rPr kumimoji="0" lang="en-US" altLang="en-US" b="1" i="0" u="none" strike="noStrike" cap="none" normalizeH="0" baseline="0" dirty="0" smtClean="0">
                <a:ln>
                  <a:noFill/>
                </a:ln>
                <a:solidFill>
                  <a:srgbClr val="008000"/>
                </a:solidFill>
                <a:effectLst/>
                <a:latin typeface="Lucida Console" panose="020B0609040504020204" pitchFamily="49" charset="0"/>
              </a:rPr>
              <a:t>    </a:t>
            </a:r>
            <a:r>
              <a:rPr kumimoji="0" lang="en-US" altLang="en-US" b="1" i="0" u="none" strike="noStrike" cap="none" normalizeH="0" baseline="0" dirty="0" smtClean="0">
                <a:ln>
                  <a:noFill/>
                </a:ln>
                <a:solidFill>
                  <a:srgbClr val="FF0000"/>
                </a:solidFill>
                <a:effectLst/>
                <a:latin typeface="Lucida Console" panose="020B0609040504020204" pitchFamily="49" charset="0"/>
              </a:rPr>
              <a:t>then:</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"you expect some </a:t>
            </a:r>
            <a:r>
              <a:rPr kumimoji="0" lang="pl-PL" altLang="en-US" b="1" i="0" u="none" strike="noStrike" cap="none" normalizeH="0" baseline="0" dirty="0" smtClean="0">
                <a:ln>
                  <a:noFill/>
                </a:ln>
                <a:solidFill>
                  <a:srgbClr val="008000"/>
                </a:solidFill>
                <a:effectLst/>
                <a:latin typeface="Lucida Console" panose="020B0609040504020204" pitchFamily="49" charset="0"/>
              </a:rPr>
              <a:t>result</a:t>
            </a:r>
            <a:r>
              <a:rPr kumimoji="0" lang="en-US" altLang="en-US" b="1" i="0" u="none" strike="noStrike" cap="none" normalizeH="0" baseline="0" dirty="0" smtClean="0">
                <a:ln>
                  <a:noFill/>
                </a:ln>
                <a:solidFill>
                  <a:srgbClr val="008000"/>
                </a:solidFill>
                <a:effectLst/>
                <a:latin typeface="Lucida Console" panose="020B0609040504020204" pitchFamily="49" charset="0"/>
              </a:rPr>
              <a:t>"</a:t>
            </a:r>
            <a:br>
              <a:rPr kumimoji="0" lang="en-US" altLang="en-US" b="1" i="0" u="none" strike="noStrike" cap="none" normalizeH="0" baseline="0" dirty="0" smtClean="0">
                <a:ln>
                  <a:noFill/>
                </a:ln>
                <a:solidFill>
                  <a:srgbClr val="008000"/>
                </a:solidFill>
                <a:effectLst/>
                <a:latin typeface="Lucida Console" panose="020B0609040504020204" pitchFamily="49" charset="0"/>
              </a:rPr>
            </a:br>
            <a:r>
              <a:rPr kumimoji="0" lang="en-US" altLang="en-US" b="1" i="0" u="none" strike="noStrike" cap="none" normalizeH="0" baseline="0" dirty="0" smtClean="0">
                <a:ln>
                  <a:noFill/>
                </a:ln>
                <a:solidFill>
                  <a:srgbClr val="008000"/>
                </a:solidFill>
                <a:effectLst/>
                <a:latin typeface="Lucida Console" panose="020B0609040504020204" pitchFamily="49" charset="0"/>
              </a:rPr>
              <a:t>    </a:t>
            </a:r>
            <a:r>
              <a:rPr kumimoji="0" lang="pl-PL" altLang="en-US" b="1" i="0" u="none" strike="noStrike" cap="none" normalizeH="0" baseline="0" dirty="0" smtClean="0">
                <a:ln>
                  <a:noFill/>
                </a:ln>
                <a:solidFill>
                  <a:srgbClr val="000000"/>
                </a:solidFill>
                <a:effectLst/>
                <a:latin typeface="Lucida Console" panose="020B0609040504020204" pitchFamily="49" charset="0"/>
              </a:rPr>
              <a:t>and</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pl-PL"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"you </a:t>
            </a:r>
            <a:r>
              <a:rPr kumimoji="0" lang="pl-PL" altLang="en-US" b="1" i="0" u="none" strike="noStrike" cap="none" normalizeH="0" baseline="0" dirty="0" smtClean="0">
                <a:ln>
                  <a:noFill/>
                </a:ln>
                <a:solidFill>
                  <a:srgbClr val="008000"/>
                </a:solidFill>
                <a:effectLst/>
                <a:latin typeface="Lucida Console" panose="020B0609040504020204" pitchFamily="49" charset="0"/>
              </a:rPr>
              <a:t>also </a:t>
            </a:r>
            <a:r>
              <a:rPr kumimoji="0" lang="en-US" altLang="en-US" b="1" i="0" u="none" strike="noStrike" cap="none" normalizeH="0" baseline="0" dirty="0" smtClean="0">
                <a:ln>
                  <a:noFill/>
                </a:ln>
                <a:solidFill>
                  <a:srgbClr val="008000"/>
                </a:solidFill>
                <a:effectLst/>
                <a:latin typeface="Lucida Console" panose="020B0609040504020204" pitchFamily="49" charset="0"/>
              </a:rPr>
              <a:t>expect some</a:t>
            </a:r>
            <a:r>
              <a:rPr kumimoji="0" lang="pl-PL" altLang="en-US" b="1" i="0" u="none" strike="noStrike" cap="none" normalizeH="0" baseline="0" dirty="0" smtClean="0">
                <a:ln>
                  <a:noFill/>
                </a:ln>
                <a:solidFill>
                  <a:srgbClr val="008000"/>
                </a:solidFill>
                <a:effectLst/>
                <a:latin typeface="Lucida Console" panose="020B0609040504020204" pitchFamily="49" charset="0"/>
              </a:rPr>
              <a:t> </a:t>
            </a:r>
            <a:r>
              <a:rPr kumimoji="0" lang="pl-PL" altLang="en-US" b="1" i="0" u="none" strike="noStrike" cap="none" normalizeH="0" dirty="0" smtClean="0">
                <a:ln>
                  <a:noFill/>
                </a:ln>
                <a:solidFill>
                  <a:srgbClr val="008000"/>
                </a:solidFill>
                <a:effectLst/>
                <a:latin typeface="Lucida Console" panose="020B0609040504020204" pitchFamily="49" charset="0"/>
              </a:rPr>
              <a:t>other</a:t>
            </a:r>
            <a:r>
              <a:rPr kumimoji="0" lang="en-US" altLang="en-US" b="1" i="0" u="none" strike="noStrike" cap="none" normalizeH="0" baseline="0" dirty="0" smtClean="0">
                <a:ln>
                  <a:noFill/>
                </a:ln>
                <a:solidFill>
                  <a:srgbClr val="008000"/>
                </a:solidFill>
                <a:effectLst/>
                <a:latin typeface="Lucida Console" panose="020B0609040504020204" pitchFamily="49" charset="0"/>
              </a:rPr>
              <a:t> </a:t>
            </a:r>
            <a:r>
              <a:rPr lang="pl-PL" altLang="en-US" b="1" dirty="0" smtClean="0">
                <a:solidFill>
                  <a:srgbClr val="008000"/>
                </a:solidFill>
                <a:latin typeface="Lucida Console" panose="020B0609040504020204" pitchFamily="49" charset="0"/>
              </a:rPr>
              <a:t>result</a:t>
            </a:r>
            <a:r>
              <a:rPr kumimoji="0" lang="en-US" altLang="en-US" b="1" i="0" u="none" strike="noStrike" cap="none" normalizeH="0" baseline="0" dirty="0" smtClean="0">
                <a:ln>
                  <a:noFill/>
                </a:ln>
                <a:solidFill>
                  <a:srgbClr val="008000"/>
                </a:solidFill>
                <a:effectLst/>
                <a:latin typeface="Lucida Console" panose="020B0609040504020204" pitchFamily="49" charset="0"/>
              </a:rPr>
              <a:t>"</a:t>
            </a:r>
            <a:r>
              <a:rPr kumimoji="0" lang="pl-PL" altLang="en-US" b="1" i="0" u="none" strike="noStrike" cap="none" normalizeH="0" baseline="0" dirty="0" smtClean="0">
                <a:ln>
                  <a:noFill/>
                </a:ln>
                <a:solidFill>
                  <a:srgbClr val="008000"/>
                </a:solidFill>
                <a:effectLst/>
                <a:latin typeface="Lucida Console" panose="020B0609040504020204" pitchFamily="49" charset="0"/>
              </a:rPr>
              <a:t> </a:t>
            </a:r>
            <a:r>
              <a:rPr kumimoji="0" lang="en-US" altLang="en-US" b="0" i="1" u="none" strike="noStrike" cap="none" normalizeH="0" baseline="0" dirty="0" smtClean="0">
                <a:ln>
                  <a:noFill/>
                </a:ln>
                <a:solidFill>
                  <a:srgbClr val="808080"/>
                </a:solidFill>
                <a:effectLst/>
                <a:latin typeface="Lucida Console" panose="020B0609040504020204" pitchFamily="49" charset="0"/>
              </a:rPr>
              <a:t>// op</a:t>
            </a:r>
            <a:r>
              <a:rPr kumimoji="0" lang="pl-PL" altLang="en-US" b="0" i="1" u="none" strike="noStrike" cap="none" normalizeH="0" baseline="0" dirty="0" smtClean="0">
                <a:ln>
                  <a:noFill/>
                </a:ln>
                <a:solidFill>
                  <a:srgbClr val="808080"/>
                </a:solidFill>
                <a:effectLst/>
                <a:latin typeface="Lucida Console" panose="020B0609040504020204" pitchFamily="49" charset="0"/>
              </a:rPr>
              <a:t>ti</a:t>
            </a:r>
            <a:r>
              <a:rPr kumimoji="0" lang="en-US" altLang="en-US" b="0" i="1" u="none" strike="noStrike" cap="none" normalizeH="0" baseline="0" dirty="0" err="1" smtClean="0">
                <a:ln>
                  <a:noFill/>
                </a:ln>
                <a:solidFill>
                  <a:srgbClr val="808080"/>
                </a:solidFill>
                <a:effectLst/>
                <a:latin typeface="Lucida Console" panose="020B0609040504020204" pitchFamily="49" charset="0"/>
              </a:rPr>
              <a:t>onal</a:t>
            </a:r>
            <a:endParaRPr kumimoji="0" lang="pl-PL" altLang="en-US" b="1" i="0" u="none" strike="noStrike" cap="none" normalizeH="0" baseline="0" dirty="0" smtClean="0">
              <a:ln>
                <a:noFill/>
              </a:ln>
              <a:solidFill>
                <a:srgbClr val="008000"/>
              </a:solidFill>
              <a:effectLst/>
              <a:latin typeface="Lucida Console" panose="020B0609040504020204" pitchFamily="49" charset="0"/>
            </a:endParaRPr>
          </a:p>
          <a:p>
            <a:pPr lvl="0" eaLnBrk="0" fontAlgn="base" hangingPunct="0">
              <a:spcBef>
                <a:spcPct val="0"/>
              </a:spcBef>
              <a:spcAft>
                <a:spcPct val="0"/>
              </a:spcAft>
            </a:pPr>
            <a:r>
              <a:rPr lang="pl-PL" altLang="en-US" b="1" dirty="0">
                <a:solidFill>
                  <a:srgbClr val="008000"/>
                </a:solidFill>
                <a:latin typeface="Lucida Console" panose="020B0609040504020204" pitchFamily="49" charset="0"/>
              </a:rPr>
              <a:t> </a:t>
            </a:r>
            <a:r>
              <a:rPr lang="pl-PL" altLang="en-US" b="1" dirty="0" smtClean="0">
                <a:solidFill>
                  <a:srgbClr val="008000"/>
                </a:solidFill>
                <a:latin typeface="Lucida Console" panose="020B0609040504020204" pitchFamily="49" charset="0"/>
              </a:rPr>
              <a:t>   </a:t>
            </a:r>
            <a:r>
              <a:rPr kumimoji="0" lang="en-US" altLang="en-US" b="1" i="0" u="none" strike="noStrike" cap="none" normalizeH="0" baseline="0" dirty="0" smtClean="0">
                <a:ln>
                  <a:noFill/>
                </a:ln>
                <a:solidFill>
                  <a:srgbClr val="000000"/>
                </a:solidFill>
                <a:effectLst/>
                <a:latin typeface="Lucida Console" panose="020B0609040504020204" pitchFamily="49" charset="0"/>
              </a:rPr>
              <a:t>cleanup</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"finally cleanup resources"  </a:t>
            </a:r>
            <a:r>
              <a:rPr kumimoji="0" lang="en-US" altLang="en-US" b="0" i="1" u="none" strike="noStrike" cap="none" normalizeH="0" baseline="0" dirty="0" smtClean="0">
                <a:ln>
                  <a:noFill/>
                </a:ln>
                <a:solidFill>
                  <a:srgbClr val="808080"/>
                </a:solidFill>
                <a:effectLst/>
                <a:latin typeface="Lucida Console" panose="020B0609040504020204" pitchFamily="49" charset="0"/>
              </a:rPr>
              <a:t>// optional</a:t>
            </a:r>
            <a:br>
              <a:rPr kumimoji="0" lang="en-US" altLang="en-US" b="0" i="1" u="none" strike="noStrike" cap="none" normalizeH="0" baseline="0" dirty="0" smtClean="0">
                <a:ln>
                  <a:noFill/>
                </a:ln>
                <a:solidFill>
                  <a:srgbClr val="808080"/>
                </a:solidFill>
                <a:effectLst/>
                <a:latin typeface="Lucida Console" panose="020B0609040504020204" pitchFamily="49" charset="0"/>
              </a:rPr>
            </a:br>
            <a:r>
              <a:rPr kumimoji="0" lang="en-US" altLang="en-US" b="0" i="1" u="none" strike="noStrike" cap="none" normalizeH="0" baseline="0" dirty="0" smtClean="0">
                <a:ln>
                  <a:noFill/>
                </a:ln>
                <a:solidFill>
                  <a:srgbClr val="808080"/>
                </a:solidFill>
                <a:effectLst/>
                <a:latin typeface="Lucida Console" panose="020B0609040504020204" pitchFamily="49" charset="0"/>
              </a:rPr>
              <a:t>    </a:t>
            </a:r>
            <a:r>
              <a:rPr kumimoji="0" lang="en-US" altLang="en-US" b="1" i="0" u="none" strike="noStrike" cap="none" normalizeH="0" baseline="0" dirty="0" smtClean="0">
                <a:ln>
                  <a:noFill/>
                </a:ln>
                <a:solidFill>
                  <a:srgbClr val="000000"/>
                </a:solidFill>
                <a:effectLst/>
                <a:latin typeface="Lucida Console" panose="020B0609040504020204" pitchFamily="49" charset="0"/>
              </a:rPr>
              <a:t>where</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"the test data is in vector" </a:t>
            </a:r>
            <a:r>
              <a:rPr kumimoji="0" lang="en-US" altLang="en-US" b="0" i="1" u="none" strike="noStrike" cap="none" normalizeH="0" baseline="0" dirty="0" smtClean="0">
                <a:ln>
                  <a:noFill/>
                </a:ln>
                <a:solidFill>
                  <a:srgbClr val="808080"/>
                </a:solidFill>
                <a:effectLst/>
                <a:latin typeface="Lucida Console" panose="020B0609040504020204" pitchFamily="49" charset="0"/>
              </a:rPr>
              <a:t>// optional</a:t>
            </a:r>
            <a:br>
              <a:rPr kumimoji="0" lang="en-US" altLang="en-US" b="0" i="1" u="none" strike="noStrike" cap="none" normalizeH="0" baseline="0" dirty="0" smtClean="0">
                <a:ln>
                  <a:noFill/>
                </a:ln>
                <a:solidFill>
                  <a:srgbClr val="80808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1" i="0" u="none" strike="noStrike" cap="none" normalizeH="0" baseline="0" dirty="0" err="1" smtClean="0">
                <a:ln>
                  <a:noFill/>
                </a:ln>
                <a:solidFill>
                  <a:srgbClr val="000043"/>
                </a:solidFill>
                <a:effectLst/>
                <a:latin typeface="Lucida Console" panose="020B0609040504020204" pitchFamily="49" charset="0"/>
              </a:rPr>
              <a:t>def</a:t>
            </a:r>
            <a:r>
              <a:rPr kumimoji="0" lang="en-US" altLang="en-US" b="1" i="0" u="none" strike="noStrike" cap="none" normalizeH="0" baseline="0" dirty="0" smtClean="0">
                <a:ln>
                  <a:noFill/>
                </a:ln>
                <a:solidFill>
                  <a:srgbClr val="000043"/>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a:t>
            </a:r>
            <a:r>
              <a:rPr kumimoji="0" lang="pl-PL" altLang="en-US" b="1" i="0" u="none" strike="noStrike" cap="none" normalizeH="0" baseline="0" dirty="0" smtClean="0">
                <a:ln>
                  <a:noFill/>
                </a:ln>
                <a:solidFill>
                  <a:srgbClr val="008000"/>
                </a:solidFill>
                <a:effectLst/>
                <a:latin typeface="Lucida Console" panose="020B0609040504020204" pitchFamily="49" charset="0"/>
              </a:rPr>
              <a:t>a brief expectation descrption</a:t>
            </a:r>
            <a:r>
              <a:rPr kumimoji="0" lang="en-US" altLang="en-US" b="1" i="0" u="none" strike="noStrike" cap="none" normalizeH="0" baseline="0" dirty="0" smtClean="0">
                <a:ln>
                  <a:noFill/>
                </a:ln>
                <a:solidFill>
                  <a:srgbClr val="008000"/>
                </a:solidFill>
                <a:effectLst/>
                <a:latin typeface="Lucida Console" panose="020B0609040504020204" pitchFamily="49" charset="0"/>
              </a:rPr>
              <a:t>"</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FF0000"/>
                </a:solidFill>
                <a:effectLst/>
                <a:latin typeface="Lucida Console" panose="020B0609040504020204" pitchFamily="49" charset="0"/>
              </a:rPr>
              <a:t>expect</a:t>
            </a:r>
            <a:r>
              <a:rPr kumimoji="0" lang="en-US" altLang="en-US" b="0" i="0" u="none" strike="noStrike" cap="none" normalizeH="0" baseline="0" dirty="0" smtClean="0">
                <a:ln>
                  <a:noFill/>
                </a:ln>
                <a:solidFill>
                  <a:srgbClr val="FF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"simple condition"</a:t>
            </a:r>
            <a:br>
              <a:rPr kumimoji="0" lang="en-US" altLang="en-US" b="1" i="0" u="none" strike="noStrike" cap="none" normalizeH="0" baseline="0" dirty="0" smtClean="0">
                <a:ln>
                  <a:noFill/>
                </a:ln>
                <a:solidFill>
                  <a:srgbClr val="008000"/>
                </a:solidFill>
                <a:effectLst/>
                <a:latin typeface="Lucida Console" panose="020B0609040504020204" pitchFamily="49" charset="0"/>
              </a:rPr>
            </a:br>
            <a:r>
              <a:rPr kumimoji="0" lang="en-US" altLang="en-US" b="1" i="0" u="none" strike="noStrike" cap="none" normalizeH="0" baseline="0" dirty="0" smtClean="0">
                <a:ln>
                  <a:noFill/>
                </a:ln>
                <a:solidFill>
                  <a:srgbClr val="008000"/>
                </a:solidFill>
                <a:effectLst/>
                <a:latin typeface="Lucida Console" panose="020B0609040504020204" pitchFamily="49" charset="0"/>
              </a:rPr>
              <a:t>    </a:t>
            </a:r>
            <a:r>
              <a:rPr kumimoji="0" lang="en-US" altLang="en-US" b="1" i="0" u="none" strike="noStrike" cap="none" normalizeH="0" baseline="0" dirty="0" smtClean="0">
                <a:ln>
                  <a:noFill/>
                </a:ln>
                <a:solidFill>
                  <a:srgbClr val="000000"/>
                </a:solidFill>
                <a:effectLst/>
                <a:latin typeface="Lucida Console" panose="020B0609040504020204" pitchFamily="49" charset="0"/>
              </a:rPr>
              <a:t>where</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"the test data is in vector" </a:t>
            </a:r>
            <a:r>
              <a:rPr kumimoji="0" lang="en-US" altLang="en-US" b="0" i="1" u="none" strike="noStrike" cap="none" normalizeH="0" baseline="0" dirty="0" smtClean="0">
                <a:ln>
                  <a:noFill/>
                </a:ln>
                <a:solidFill>
                  <a:srgbClr val="808080"/>
                </a:solidFill>
                <a:effectLst/>
                <a:latin typeface="Lucida Console" panose="020B0609040504020204" pitchFamily="49" charset="0"/>
              </a:rPr>
              <a:t>// optional</a:t>
            </a:r>
            <a:br>
              <a:rPr kumimoji="0" lang="en-US" altLang="en-US" b="0" i="1" u="none" strike="noStrike" cap="none" normalizeH="0" baseline="0" dirty="0" smtClean="0">
                <a:ln>
                  <a:noFill/>
                </a:ln>
                <a:solidFill>
                  <a:srgbClr val="80808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a:t>
            </a:r>
            <a:endParaRPr kumimoji="0" lang="en-US" altLang="en-US" sz="4400" b="0" i="0" u="none" strike="noStrike" cap="none" normalizeH="0" baseline="0" dirty="0" smtClean="0">
              <a:ln>
                <a:noFill/>
              </a:ln>
              <a:solidFill>
                <a:schemeClr val="tx1"/>
              </a:solidFill>
              <a:effectLst/>
              <a:latin typeface="Lucida Console" panose="020B0609040504020204" pitchFamily="49" charset="0"/>
            </a:endParaRPr>
          </a:p>
        </p:txBody>
      </p:sp>
      <p:pic>
        <p:nvPicPr>
          <p:cNvPr id="10" name="Picture 5" descr="Blocks2Phas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0401" y="3256250"/>
            <a:ext cx="3524114" cy="300995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6226549" y="6266208"/>
            <a:ext cx="5434308" cy="369332"/>
          </a:xfrm>
          <a:prstGeom prst="rect">
            <a:avLst/>
          </a:prstGeom>
        </p:spPr>
        <p:txBody>
          <a:bodyPr wrap="none">
            <a:spAutoFit/>
          </a:bodyPr>
          <a:lstStyle/>
          <a:p>
            <a:r>
              <a:rPr lang="en-US" dirty="0" smtClean="0"/>
              <a:t>http://spockframework.org/spock/docs/1.1-SNAPSHOT/</a:t>
            </a:r>
            <a:endParaRPr lang="en-US" dirty="0"/>
          </a:p>
        </p:txBody>
      </p:sp>
    </p:spTree>
    <p:extLst>
      <p:ext uri="{BB962C8B-B14F-4D97-AF65-F5344CB8AC3E}">
        <p14:creationId xmlns:p14="http://schemas.microsoft.com/office/powerpoint/2010/main" val="26726691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Spock Is So Groovy</a:t>
            </a:r>
            <a:endParaRPr lang="en-US" dirty="0"/>
          </a:p>
        </p:txBody>
      </p:sp>
      <p:sp>
        <p:nvSpPr>
          <p:cNvPr id="6" name="Rectangle 5"/>
          <p:cNvSpPr/>
          <p:nvPr/>
        </p:nvSpPr>
        <p:spPr>
          <a:xfrm>
            <a:off x="838200" y="1594434"/>
            <a:ext cx="10254916" cy="584775"/>
          </a:xfrm>
          <a:prstGeom prst="rect">
            <a:avLst/>
          </a:prstGeom>
        </p:spPr>
        <p:txBody>
          <a:bodyPr wrap="square">
            <a:spAutoFit/>
          </a:bodyPr>
          <a:lstStyle/>
          <a:p>
            <a:r>
              <a:rPr lang="en-US" sz="3200" dirty="0"/>
              <a:t>http://groovy-lang.org/differences.html</a:t>
            </a:r>
          </a:p>
        </p:txBody>
      </p:sp>
      <p:sp>
        <p:nvSpPr>
          <p:cNvPr id="7" name="Rectangle 6"/>
          <p:cNvSpPr/>
          <p:nvPr/>
        </p:nvSpPr>
        <p:spPr>
          <a:xfrm>
            <a:off x="941270" y="2450249"/>
            <a:ext cx="10236067" cy="3970318"/>
          </a:xfrm>
          <a:prstGeom prst="rect">
            <a:avLst/>
          </a:prstGeom>
        </p:spPr>
        <p:txBody>
          <a:bodyPr wrap="square">
            <a:spAutoFit/>
          </a:bodyPr>
          <a:lstStyle/>
          <a:p>
            <a:pPr marL="285750" indent="-285750">
              <a:buFont typeface="Arial" panose="020B0604020202020204" pitchFamily="34" charset="0"/>
              <a:buChar char="•"/>
            </a:pPr>
            <a:r>
              <a:rPr lang="pl-PL" sz="2800" dirty="0" smtClean="0"/>
              <a:t>Array intializers,</a:t>
            </a:r>
          </a:p>
          <a:p>
            <a:pPr marL="285750" indent="-285750">
              <a:buFont typeface="Arial" panose="020B0604020202020204" pitchFamily="34" charset="0"/>
              <a:buChar char="•"/>
            </a:pPr>
            <a:r>
              <a:rPr lang="pl-PL" sz="2800" dirty="0" smtClean="0"/>
              <a:t>class, field and method scoping, </a:t>
            </a:r>
          </a:p>
          <a:p>
            <a:pPr marL="285750" indent="-285750">
              <a:buFont typeface="Arial" panose="020B0604020202020204" pitchFamily="34" charset="0"/>
              <a:buChar char="•"/>
            </a:pPr>
            <a:r>
              <a:rPr lang="pl-PL" sz="2800" dirty="0" smtClean="0"/>
              <a:t>non static inner classes, </a:t>
            </a:r>
          </a:p>
          <a:p>
            <a:pPr marL="285750" indent="-285750">
              <a:buFont typeface="Arial" panose="020B0604020202020204" pitchFamily="34" charset="0"/>
              <a:buChar char="•"/>
            </a:pPr>
            <a:r>
              <a:rPr lang="pl-PL" sz="2800" dirty="0" smtClean="0"/>
              <a:t>closures instead of lambas, </a:t>
            </a:r>
          </a:p>
          <a:p>
            <a:pPr marL="285750" indent="-285750">
              <a:buFont typeface="Arial" panose="020B0604020202020204" pitchFamily="34" charset="0"/>
              <a:buChar char="•"/>
            </a:pPr>
            <a:r>
              <a:rPr lang="pl-PL" sz="2800" dirty="0" smtClean="0"/>
              <a:t>Prmitives handling,</a:t>
            </a:r>
          </a:p>
          <a:p>
            <a:pPr marL="285750" indent="-285750">
              <a:buFont typeface="Arial" panose="020B0604020202020204" pitchFamily="34" charset="0"/>
              <a:buChar char="•"/>
            </a:pPr>
            <a:r>
              <a:rPr lang="pl-PL" sz="2800" dirty="0" smtClean="0"/>
              <a:t>Behavior of </a:t>
            </a:r>
            <a:r>
              <a:rPr lang="pl-PL" sz="2800" b="1" dirty="0" smtClean="0"/>
              <a:t>==, &gt;, &lt;, ...</a:t>
            </a:r>
            <a:r>
              <a:rPr lang="pl-PL" sz="2800" dirty="0" smtClean="0"/>
              <a:t> </a:t>
            </a:r>
          </a:p>
          <a:p>
            <a:pPr marL="285750" indent="-285750">
              <a:buFont typeface="Arial" panose="020B0604020202020204" pitchFamily="34" charset="0"/>
              <a:buChar char="•"/>
            </a:pPr>
            <a:r>
              <a:rPr lang="pl-PL" sz="2800" b="1" dirty="0" smtClean="0"/>
              <a:t>GStrings</a:t>
            </a:r>
            <a:r>
              <a:rPr lang="pl-PL" sz="2800" dirty="0" smtClean="0"/>
              <a:t>,</a:t>
            </a:r>
          </a:p>
          <a:p>
            <a:pPr marL="285750" indent="-285750">
              <a:buFont typeface="Arial" panose="020B0604020202020204" pitchFamily="34" charset="0"/>
              <a:buChar char="•"/>
            </a:pPr>
            <a:r>
              <a:rPr lang="pl-PL" sz="2800" dirty="0" smtClean="0"/>
              <a:t>Extra keywords eg. in, as</a:t>
            </a:r>
          </a:p>
          <a:p>
            <a:pPr marL="285750" indent="-285750">
              <a:buFont typeface="Arial" panose="020B0604020202020204" pitchFamily="34" charset="0"/>
              <a:buChar char="•"/>
            </a:pPr>
            <a:r>
              <a:rPr lang="pl-PL" sz="2800" dirty="0" smtClean="0"/>
              <a:t>Extra operators ?: , ?.  .&amp;, ....</a:t>
            </a:r>
            <a:endParaRPr lang="en-US" sz="2800" dirty="0"/>
          </a:p>
        </p:txBody>
      </p:sp>
    </p:spTree>
    <p:extLst>
      <p:ext uri="{BB962C8B-B14F-4D97-AF65-F5344CB8AC3E}">
        <p14:creationId xmlns:p14="http://schemas.microsoft.com/office/powerpoint/2010/main" val="260165874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Groovy Operators Specification</a:t>
            </a:r>
            <a:endParaRPr lang="en-US" dirty="0"/>
          </a:p>
        </p:txBody>
      </p:sp>
      <p:sp>
        <p:nvSpPr>
          <p:cNvPr id="4" name="Rectangle 2"/>
          <p:cNvSpPr>
            <a:spLocks noChangeArrowheads="1"/>
          </p:cNvSpPr>
          <p:nvPr/>
        </p:nvSpPr>
        <p:spPr bwMode="auto">
          <a:xfrm>
            <a:off x="962526" y="1617890"/>
            <a:ext cx="8939463" cy="48013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b="1" i="0" u="none" strike="noStrike" cap="none" normalizeH="0" baseline="0" dirty="0" err="1" smtClean="0">
                <a:ln>
                  <a:noFill/>
                </a:ln>
                <a:solidFill>
                  <a:srgbClr val="000043"/>
                </a:solidFill>
                <a:effectLst/>
                <a:latin typeface="Lucida Console" panose="020B0609040504020204" pitchFamily="49" charset="0"/>
              </a:rPr>
              <a:t>def</a:t>
            </a:r>
            <a:r>
              <a:rPr kumimoji="0" lang="en-US" altLang="en-US" b="1" i="0" u="none" strike="noStrike" cap="none" normalizeH="0" baseline="0" dirty="0" smtClean="0">
                <a:ln>
                  <a:noFill/>
                </a:ln>
                <a:solidFill>
                  <a:srgbClr val="000043"/>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 'A' &lt; 'B'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00"/>
                </a:solidFill>
                <a:effectLst/>
                <a:latin typeface="Lucida Console" panose="020B0609040504020204" pitchFamily="49" charset="0"/>
              </a:rPr>
              <a:t>expect</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'A' </a:t>
            </a:r>
            <a:r>
              <a:rPr kumimoji="0" lang="en-US" altLang="en-US" b="0" i="0" u="none" strike="noStrike" cap="none" normalizeH="0" baseline="0" dirty="0" smtClean="0">
                <a:ln>
                  <a:noFill/>
                </a:ln>
                <a:solidFill>
                  <a:srgbClr val="000000"/>
                </a:solidFill>
                <a:effectLst/>
                <a:latin typeface="Lucida Console" panose="020B0609040504020204" pitchFamily="49" charset="0"/>
              </a:rPr>
              <a:t>&lt; </a:t>
            </a:r>
            <a:r>
              <a:rPr kumimoji="0" lang="en-US" altLang="en-US" b="1" i="0" u="none" strike="noStrike" cap="none" normalizeH="0" baseline="0" dirty="0" smtClean="0">
                <a:ln>
                  <a:noFill/>
                </a:ln>
                <a:solidFill>
                  <a:srgbClr val="008000"/>
                </a:solidFill>
                <a:effectLst/>
                <a:latin typeface="Lucida Console" panose="020B0609040504020204" pitchFamily="49" charset="0"/>
              </a:rPr>
              <a:t>'B'</a:t>
            </a:r>
            <a:br>
              <a:rPr kumimoji="0" lang="en-US" altLang="en-US" b="1" i="0" u="none" strike="noStrike" cap="none" normalizeH="0" baseline="0" dirty="0" smtClean="0">
                <a:ln>
                  <a:noFill/>
                </a:ln>
                <a:solidFill>
                  <a:srgbClr val="008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1" i="0" u="none" strike="noStrike" cap="none" normalizeH="0" baseline="0" dirty="0" err="1" smtClean="0">
                <a:ln>
                  <a:noFill/>
                </a:ln>
                <a:solidFill>
                  <a:srgbClr val="000043"/>
                </a:solidFill>
                <a:effectLst/>
                <a:latin typeface="Lucida Console" panose="020B0609040504020204" pitchFamily="49" charset="0"/>
              </a:rPr>
              <a:t>def</a:t>
            </a:r>
            <a:r>
              <a:rPr kumimoji="0" lang="en-US" altLang="en-US" b="1" i="0" u="none" strike="noStrike" cap="none" normalizeH="0" baseline="0" dirty="0" smtClean="0">
                <a:ln>
                  <a:noFill/>
                </a:ln>
                <a:solidFill>
                  <a:srgbClr val="000043"/>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 '11' &lt; '2'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00"/>
                </a:solidFill>
                <a:effectLst/>
                <a:latin typeface="Lucida Console" panose="020B0609040504020204" pitchFamily="49" charset="0"/>
              </a:rPr>
              <a:t>expect</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'11' </a:t>
            </a:r>
            <a:r>
              <a:rPr kumimoji="0" lang="en-US" altLang="en-US" b="0" i="0" u="none" strike="noStrike" cap="none" normalizeH="0" baseline="0" dirty="0" smtClean="0">
                <a:ln>
                  <a:noFill/>
                </a:ln>
                <a:solidFill>
                  <a:srgbClr val="000000"/>
                </a:solidFill>
                <a:effectLst/>
                <a:latin typeface="Lucida Console" panose="020B0609040504020204" pitchFamily="49" charset="0"/>
              </a:rPr>
              <a:t>&lt; </a:t>
            </a:r>
            <a:r>
              <a:rPr kumimoji="0" lang="en-US" altLang="en-US" b="1" i="0" u="none" strike="noStrike" cap="none" normalizeH="0" baseline="0" dirty="0" smtClean="0">
                <a:ln>
                  <a:noFill/>
                </a:ln>
                <a:solidFill>
                  <a:srgbClr val="008000"/>
                </a:solidFill>
                <a:effectLst/>
                <a:latin typeface="Lucida Console" panose="020B0609040504020204" pitchFamily="49" charset="0"/>
              </a:rPr>
              <a:t>'2'</a:t>
            </a:r>
            <a:br>
              <a:rPr kumimoji="0" lang="en-US" altLang="en-US" b="1" i="0" u="none" strike="noStrike" cap="none" normalizeH="0" baseline="0" dirty="0" smtClean="0">
                <a:ln>
                  <a:noFill/>
                </a:ln>
                <a:solidFill>
                  <a:srgbClr val="008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1" i="0" u="none" strike="noStrike" cap="none" normalizeH="0" baseline="0" dirty="0" err="1" smtClean="0">
                <a:ln>
                  <a:noFill/>
                </a:ln>
                <a:solidFill>
                  <a:srgbClr val="000043"/>
                </a:solidFill>
                <a:effectLst/>
                <a:latin typeface="Lucida Console" panose="020B0609040504020204" pitchFamily="49" charset="0"/>
              </a:rPr>
              <a:t>def</a:t>
            </a:r>
            <a:r>
              <a:rPr kumimoji="0" lang="en-US" altLang="en-US" b="1" i="0" u="none" strike="noStrike" cap="none" normalizeH="0" baseline="0" dirty="0" smtClean="0">
                <a:ln>
                  <a:noFill/>
                </a:ln>
                <a:solidFill>
                  <a:srgbClr val="000043"/>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 </a:t>
            </a:r>
            <a:r>
              <a:rPr kumimoji="0" lang="en-US" altLang="en-US" b="1" i="0" u="none" strike="noStrike" cap="none" normalizeH="0" baseline="0" dirty="0" err="1" smtClean="0">
                <a:ln>
                  <a:noFill/>
                </a:ln>
                <a:solidFill>
                  <a:srgbClr val="008000"/>
                </a:solidFill>
                <a:effectLst/>
                <a:latin typeface="Lucida Console" panose="020B0609040504020204" pitchFamily="49" charset="0"/>
              </a:rPr>
              <a:t>BigDecimal</a:t>
            </a:r>
            <a:r>
              <a:rPr kumimoji="0" lang="en-US" altLang="en-US" b="1" i="0" u="none" strike="noStrike" cap="none" normalizeH="0" baseline="0" dirty="0" smtClean="0">
                <a:ln>
                  <a:noFill/>
                </a:ln>
                <a:solidFill>
                  <a:srgbClr val="008000"/>
                </a:solidFill>
                <a:effectLst/>
                <a:latin typeface="Lucida Console" panose="020B0609040504020204" pitchFamily="49" charset="0"/>
              </a:rPr>
              <a:t>('11') == </a:t>
            </a:r>
            <a:r>
              <a:rPr kumimoji="0" lang="en-US" altLang="en-US" b="1" i="0" u="none" strike="noStrike" cap="none" normalizeH="0" baseline="0" dirty="0" err="1" smtClean="0">
                <a:ln>
                  <a:noFill/>
                </a:ln>
                <a:solidFill>
                  <a:srgbClr val="008000"/>
                </a:solidFill>
                <a:effectLst/>
                <a:latin typeface="Lucida Console" panose="020B0609040504020204" pitchFamily="49" charset="0"/>
              </a:rPr>
              <a:t>BigDecima</a:t>
            </a:r>
            <a:r>
              <a:rPr kumimoji="0" lang="en-US" altLang="en-US" b="1" i="0" u="none" strike="noStrike" cap="none" normalizeH="0" baseline="0" dirty="0" smtClean="0">
                <a:ln>
                  <a:noFill/>
                </a:ln>
                <a:solidFill>
                  <a:srgbClr val="008000"/>
                </a:solidFill>
                <a:effectLst/>
                <a:latin typeface="Lucida Console" panose="020B0609040504020204" pitchFamily="49" charset="0"/>
              </a:rPr>
              <a:t>('11')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00"/>
                </a:solidFill>
                <a:effectLst/>
                <a:latin typeface="Lucida Console" panose="020B0609040504020204" pitchFamily="49" charset="0"/>
              </a:rPr>
              <a:t>expect</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r>
              <a:rPr kumimoji="0" lang="pl-PL" altLang="en-US" b="0" i="0" u="none" strike="noStrike" cap="none" normalizeH="0" baseline="0" dirty="0" smtClean="0">
                <a:ln>
                  <a:noFill/>
                </a:ln>
                <a:solidFill>
                  <a:srgbClr val="000000"/>
                </a:solidFill>
                <a:effectLst/>
                <a:latin typeface="Lucida Console" panose="020B0609040504020204" pitchFamily="49" charset="0"/>
              </a:rPr>
              <a:t> </a:t>
            </a:r>
            <a:r>
              <a:rPr lang="en-US" altLang="en-US" i="1" dirty="0">
                <a:solidFill>
                  <a:srgbClr val="808080"/>
                </a:solidFill>
                <a:latin typeface="Lucida Console" panose="020B0609040504020204" pitchFamily="49" charset="0"/>
              </a:rPr>
              <a:t>// </a:t>
            </a:r>
            <a:r>
              <a:rPr lang="en-US" altLang="en-US" i="1" dirty="0" smtClean="0">
                <a:solidFill>
                  <a:srgbClr val="808080"/>
                </a:solidFill>
                <a:latin typeface="Lucida Console" panose="020B0609040504020204" pitchFamily="49" charset="0"/>
              </a:rPr>
              <a:t>java</a:t>
            </a:r>
            <a:r>
              <a:rPr lang="pl-PL" altLang="en-US" i="1" dirty="0" smtClean="0">
                <a:solidFill>
                  <a:srgbClr val="808080"/>
                </a:solidFill>
                <a:latin typeface="Lucida Console" panose="020B0609040504020204" pitchFamily="49" charset="0"/>
              </a:rPr>
              <a:t> == is</a:t>
            </a:r>
            <a:r>
              <a:rPr lang="en-US" altLang="en-US" i="1" dirty="0" smtClean="0">
                <a:solidFill>
                  <a:srgbClr val="808080"/>
                </a:solidFill>
                <a:latin typeface="Lucida Console" panose="020B0609040504020204" pitchFamily="49" charset="0"/>
              </a:rPr>
              <a:t> </a:t>
            </a:r>
            <a:r>
              <a:rPr lang="en-US" altLang="en-US" i="1" dirty="0">
                <a:solidFill>
                  <a:srgbClr val="808080"/>
                </a:solidFill>
                <a:latin typeface="Lucida Console" panose="020B0609040504020204" pitchFamily="49" charset="0"/>
              </a:rPr>
              <a:t>different</a:t>
            </a:r>
            <a:r>
              <a:rPr kumimoji="0" lang="en-US" altLang="en-US" b="0" i="0" u="none" strike="noStrike" cap="none" normalizeH="0" baseline="0" dirty="0" smtClean="0">
                <a:ln>
                  <a:noFill/>
                </a:ln>
                <a:solidFill>
                  <a:srgbClr val="000000"/>
                </a:solidFill>
                <a:effectLst/>
                <a:latin typeface="Lucida Console" panose="020B0609040504020204" pitchFamily="49" charset="0"/>
              </a:rPr>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43"/>
                </a:solidFill>
                <a:effectLst/>
                <a:latin typeface="Lucida Console" panose="020B0609040504020204" pitchFamily="49" charset="0"/>
              </a:rPr>
              <a:t>new </a:t>
            </a:r>
            <a:r>
              <a:rPr kumimoji="0" lang="en-US" altLang="en-US" b="0" i="0" u="none" strike="noStrike" cap="none" normalizeH="0" baseline="0" dirty="0" err="1" smtClean="0">
                <a:ln>
                  <a:noFill/>
                </a:ln>
                <a:solidFill>
                  <a:srgbClr val="000000"/>
                </a:solidFill>
                <a:effectLst/>
                <a:latin typeface="Lucida Console" panose="020B0609040504020204" pitchFamily="49" charset="0"/>
              </a:rPr>
              <a:t>BigDecimal</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r>
              <a:rPr kumimoji="0" lang="en-US" altLang="en-US" b="1" i="0" u="none" strike="noStrike" cap="none" normalizeH="0" baseline="0" dirty="0" smtClean="0">
                <a:ln>
                  <a:noFill/>
                </a:ln>
                <a:solidFill>
                  <a:srgbClr val="008000"/>
                </a:solidFill>
                <a:effectLst/>
                <a:latin typeface="Lucida Console" panose="020B0609040504020204" pitchFamily="49" charset="0"/>
              </a:rPr>
              <a:t>'11'</a:t>
            </a:r>
            <a:r>
              <a:rPr kumimoji="0" lang="en-US" altLang="en-US" b="0" i="0" u="none" strike="noStrike" cap="none" normalizeH="0" baseline="0" dirty="0" smtClean="0">
                <a:ln>
                  <a:noFill/>
                </a:ln>
                <a:solidFill>
                  <a:srgbClr val="000000"/>
                </a:solidFill>
                <a:effectLst/>
                <a:latin typeface="Lucida Console" panose="020B0609040504020204" pitchFamily="49" charset="0"/>
              </a:rPr>
              <a:t>) == </a:t>
            </a:r>
            <a:r>
              <a:rPr kumimoji="0" lang="en-US" altLang="en-US" b="1" i="0" u="none" strike="noStrike" cap="none" normalizeH="0" baseline="0" dirty="0" smtClean="0">
                <a:ln>
                  <a:noFill/>
                </a:ln>
                <a:solidFill>
                  <a:srgbClr val="000043"/>
                </a:solidFill>
                <a:effectLst/>
                <a:latin typeface="Lucida Console" panose="020B0609040504020204" pitchFamily="49" charset="0"/>
              </a:rPr>
              <a:t>new </a:t>
            </a:r>
            <a:r>
              <a:rPr kumimoji="0" lang="en-US" altLang="en-US" b="0" i="0" u="none" strike="noStrike" cap="none" normalizeH="0" baseline="0" dirty="0" err="1" smtClean="0">
                <a:ln>
                  <a:noFill/>
                </a:ln>
                <a:solidFill>
                  <a:srgbClr val="000000"/>
                </a:solidFill>
                <a:effectLst/>
                <a:latin typeface="Lucida Console" panose="020B0609040504020204" pitchFamily="49" charset="0"/>
              </a:rPr>
              <a:t>BigDecimal</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r>
              <a:rPr kumimoji="0" lang="en-US" altLang="en-US" b="1" i="0" u="none" strike="noStrike" cap="none" normalizeH="0" baseline="0" dirty="0" smtClean="0">
                <a:ln>
                  <a:noFill/>
                </a:ln>
                <a:solidFill>
                  <a:srgbClr val="008000"/>
                </a:solidFill>
                <a:effectLst/>
                <a:latin typeface="Lucida Console" panose="020B0609040504020204" pitchFamily="49" charset="0"/>
              </a:rPr>
              <a:t>'11'</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1" i="0" u="none" strike="noStrike" cap="none" normalizeH="0" baseline="0" dirty="0" err="1" smtClean="0">
                <a:ln>
                  <a:noFill/>
                </a:ln>
                <a:solidFill>
                  <a:srgbClr val="000043"/>
                </a:solidFill>
                <a:effectLst/>
                <a:latin typeface="Lucida Console" panose="020B0609040504020204" pitchFamily="49" charset="0"/>
              </a:rPr>
              <a:t>def</a:t>
            </a:r>
            <a:r>
              <a:rPr kumimoji="0" lang="en-US" altLang="en-US" b="1" i="0" u="none" strike="noStrike" cap="none" normalizeH="0" baseline="0" dirty="0" smtClean="0">
                <a:ln>
                  <a:noFill/>
                </a:ln>
                <a:solidFill>
                  <a:srgbClr val="000043"/>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 </a:t>
            </a:r>
            <a:r>
              <a:rPr kumimoji="0" lang="en-US" altLang="en-US" b="1" i="0" u="none" strike="noStrike" cap="none" normalizeH="0" baseline="0" dirty="0" err="1" smtClean="0">
                <a:ln>
                  <a:noFill/>
                </a:ln>
                <a:solidFill>
                  <a:srgbClr val="008000"/>
                </a:solidFill>
                <a:effectLst/>
                <a:latin typeface="Lucida Console" panose="020B0609040504020204" pitchFamily="49" charset="0"/>
              </a:rPr>
              <a:t>BigDecimal</a:t>
            </a:r>
            <a:r>
              <a:rPr kumimoji="0" lang="en-US" altLang="en-US" b="1" i="0" u="none" strike="noStrike" cap="none" normalizeH="0" baseline="0" dirty="0" smtClean="0">
                <a:ln>
                  <a:noFill/>
                </a:ln>
                <a:solidFill>
                  <a:srgbClr val="008000"/>
                </a:solidFill>
                <a:effectLst/>
                <a:latin typeface="Lucida Console" panose="020B0609040504020204" pitchFamily="49" charset="0"/>
              </a:rPr>
              <a:t>('111') &gt; </a:t>
            </a:r>
            <a:r>
              <a:rPr kumimoji="0" lang="en-US" altLang="en-US" b="1" i="0" u="none" strike="noStrike" cap="none" normalizeH="0" baseline="0" dirty="0" err="1" smtClean="0">
                <a:ln>
                  <a:noFill/>
                </a:ln>
                <a:solidFill>
                  <a:srgbClr val="008000"/>
                </a:solidFill>
                <a:effectLst/>
                <a:latin typeface="Lucida Console" panose="020B0609040504020204" pitchFamily="49" charset="0"/>
              </a:rPr>
              <a:t>BigDecima</a:t>
            </a:r>
            <a:r>
              <a:rPr kumimoji="0" lang="en-US" altLang="en-US" b="1" i="0" u="none" strike="noStrike" cap="none" normalizeH="0" baseline="0" dirty="0" smtClean="0">
                <a:ln>
                  <a:noFill/>
                </a:ln>
                <a:solidFill>
                  <a:srgbClr val="008000"/>
                </a:solidFill>
                <a:effectLst/>
                <a:latin typeface="Lucida Console" panose="020B0609040504020204" pitchFamily="49" charset="0"/>
              </a:rPr>
              <a:t>('11')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00"/>
                </a:solidFill>
                <a:effectLst/>
                <a:latin typeface="Lucida Console" panose="020B0609040504020204" pitchFamily="49" charset="0"/>
              </a:rPr>
              <a:t>expect</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43"/>
                </a:solidFill>
                <a:effectLst/>
                <a:latin typeface="Lucida Console" panose="020B0609040504020204" pitchFamily="49" charset="0"/>
              </a:rPr>
              <a:t>new </a:t>
            </a:r>
            <a:r>
              <a:rPr kumimoji="0" lang="en-US" altLang="en-US" b="0" i="0" u="none" strike="noStrike" cap="none" normalizeH="0" baseline="0" dirty="0" err="1" smtClean="0">
                <a:ln>
                  <a:noFill/>
                </a:ln>
                <a:solidFill>
                  <a:srgbClr val="000000"/>
                </a:solidFill>
                <a:effectLst/>
                <a:latin typeface="Lucida Console" panose="020B0609040504020204" pitchFamily="49" charset="0"/>
              </a:rPr>
              <a:t>BigDecimal</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r>
              <a:rPr kumimoji="0" lang="en-US" altLang="en-US" b="1" i="0" u="none" strike="noStrike" cap="none" normalizeH="0" baseline="0" dirty="0" smtClean="0">
                <a:ln>
                  <a:noFill/>
                </a:ln>
                <a:solidFill>
                  <a:srgbClr val="008000"/>
                </a:solidFill>
                <a:effectLst/>
                <a:latin typeface="Lucida Console" panose="020B0609040504020204" pitchFamily="49" charset="0"/>
              </a:rPr>
              <a:t>'11</a:t>
            </a:r>
            <a:r>
              <a:rPr kumimoji="0" lang="pl-PL" altLang="en-US" b="1" i="0" u="none" strike="noStrike" cap="none" normalizeH="0" baseline="0" dirty="0" smtClean="0">
                <a:ln>
                  <a:noFill/>
                </a:ln>
                <a:solidFill>
                  <a:srgbClr val="008000"/>
                </a:solidFill>
                <a:effectLst/>
                <a:latin typeface="Lucida Console" panose="020B0609040504020204" pitchFamily="49" charset="0"/>
              </a:rPr>
              <a:t>1</a:t>
            </a:r>
            <a:r>
              <a:rPr kumimoji="0" lang="en-US" altLang="en-US" b="1" i="0" u="none" strike="noStrike" cap="none" normalizeH="0" baseline="0" dirty="0" smtClean="0">
                <a:ln>
                  <a:noFill/>
                </a:ln>
                <a:solidFill>
                  <a:srgbClr val="008000"/>
                </a:solidFill>
                <a:effectLst/>
                <a:latin typeface="Lucida Console" panose="020B0609040504020204" pitchFamily="49" charset="0"/>
              </a:rPr>
              <a:t>'</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pl-PL" altLang="en-US" b="0" i="0" u="none" strike="noStrike" cap="none" normalizeH="0" baseline="0" dirty="0" smtClean="0">
                <a:ln>
                  <a:noFill/>
                </a:ln>
                <a:solidFill>
                  <a:srgbClr val="000000"/>
                </a:solidFill>
                <a:effectLst/>
                <a:latin typeface="Lucida Console" panose="020B0609040504020204" pitchFamily="49" charset="0"/>
              </a:rPr>
              <a:t>&gt;</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43"/>
                </a:solidFill>
                <a:effectLst/>
                <a:latin typeface="Lucida Console" panose="020B0609040504020204" pitchFamily="49" charset="0"/>
              </a:rPr>
              <a:t>new </a:t>
            </a:r>
            <a:r>
              <a:rPr kumimoji="0" lang="en-US" altLang="en-US" b="0" i="0" u="none" strike="noStrike" cap="none" normalizeH="0" baseline="0" dirty="0" err="1" smtClean="0">
                <a:ln>
                  <a:noFill/>
                </a:ln>
                <a:solidFill>
                  <a:srgbClr val="000000"/>
                </a:solidFill>
                <a:effectLst/>
                <a:latin typeface="Lucida Console" panose="020B0609040504020204" pitchFamily="49" charset="0"/>
              </a:rPr>
              <a:t>BigDecimal</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r>
              <a:rPr kumimoji="0" lang="en-US" altLang="en-US" b="1" i="0" u="none" strike="noStrike" cap="none" normalizeH="0" baseline="0" dirty="0" smtClean="0">
                <a:ln>
                  <a:noFill/>
                </a:ln>
                <a:solidFill>
                  <a:srgbClr val="008000"/>
                </a:solidFill>
                <a:effectLst/>
                <a:latin typeface="Lucida Console" panose="020B0609040504020204" pitchFamily="49" charset="0"/>
              </a:rPr>
              <a:t>'11'</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a:t>
            </a:r>
            <a:endParaRPr kumimoji="0" lang="en-US" altLang="en-US" sz="4400" b="0" i="0" u="none" strike="noStrike" cap="none" normalizeH="0" baseline="0" dirty="0" smtClean="0">
              <a:ln>
                <a:noFill/>
              </a:ln>
              <a:solidFill>
                <a:schemeClr val="tx1"/>
              </a:solidFill>
              <a:effectLst/>
              <a:latin typeface="Lucida Console" panose="020B0609040504020204" pitchFamily="49" charset="0"/>
            </a:endParaRPr>
          </a:p>
        </p:txBody>
      </p:sp>
      <p:pic>
        <p:nvPicPr>
          <p:cNvPr id="5" name="Picture 4"/>
          <p:cNvPicPr>
            <a:picLocks noChangeAspect="1"/>
          </p:cNvPicPr>
          <p:nvPr/>
        </p:nvPicPr>
        <p:blipFill>
          <a:blip r:embed="rId3"/>
          <a:stretch>
            <a:fillRect/>
          </a:stretch>
        </p:blipFill>
        <p:spPr>
          <a:xfrm>
            <a:off x="7700290" y="5194384"/>
            <a:ext cx="4403398" cy="1333929"/>
          </a:xfrm>
          <a:prstGeom prst="rect">
            <a:avLst/>
          </a:prstGeom>
        </p:spPr>
      </p:pic>
      <p:pic>
        <p:nvPicPr>
          <p:cNvPr id="8" name="Picture 7"/>
          <p:cNvPicPr>
            <a:picLocks noChangeAspect="1"/>
          </p:cNvPicPr>
          <p:nvPr/>
        </p:nvPicPr>
        <p:blipFill>
          <a:blip r:embed="rId4"/>
          <a:stretch>
            <a:fillRect/>
          </a:stretch>
        </p:blipFill>
        <p:spPr>
          <a:xfrm>
            <a:off x="7621002" y="1249548"/>
            <a:ext cx="4379495" cy="1541904"/>
          </a:xfrm>
          <a:prstGeom prst="rect">
            <a:avLst/>
          </a:prstGeom>
        </p:spPr>
      </p:pic>
      <p:pic>
        <p:nvPicPr>
          <p:cNvPr id="9" name="Picture 8"/>
          <p:cNvPicPr>
            <a:picLocks noChangeAspect="1"/>
          </p:cNvPicPr>
          <p:nvPr/>
        </p:nvPicPr>
        <p:blipFill>
          <a:blip r:embed="rId5"/>
          <a:stretch>
            <a:fillRect/>
          </a:stretch>
        </p:blipFill>
        <p:spPr>
          <a:xfrm>
            <a:off x="5364076" y="2791452"/>
            <a:ext cx="6495151" cy="1302168"/>
          </a:xfrm>
          <a:prstGeom prst="rect">
            <a:avLst/>
          </a:prstGeom>
        </p:spPr>
      </p:pic>
    </p:spTree>
    <p:extLst>
      <p:ext uri="{BB962C8B-B14F-4D97-AF65-F5344CB8AC3E}">
        <p14:creationId xmlns:p14="http://schemas.microsoft.com/office/powerpoint/2010/main" val="265419418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Groovy Operators Specification</a:t>
            </a:r>
            <a:endParaRPr lang="en-US" dirty="0"/>
          </a:p>
        </p:txBody>
      </p:sp>
      <p:sp>
        <p:nvSpPr>
          <p:cNvPr id="3" name="Rectangle 1"/>
          <p:cNvSpPr>
            <a:spLocks noChangeArrowheads="1"/>
          </p:cNvSpPr>
          <p:nvPr/>
        </p:nvSpPr>
        <p:spPr bwMode="auto">
          <a:xfrm>
            <a:off x="697831" y="1744655"/>
            <a:ext cx="11036969" cy="42473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b="0" i="0" u="none" strike="noStrike" cap="none" normalizeH="0" baseline="0" dirty="0" smtClean="0">
                <a:ln>
                  <a:noFill/>
                </a:ln>
                <a:solidFill>
                  <a:srgbClr val="808000"/>
                </a:solidFill>
                <a:effectLst/>
                <a:latin typeface="Lucida Console" panose="020B0609040504020204" pitchFamily="49" charset="0"/>
              </a:rPr>
              <a:t>@Unroll</a:t>
            </a:r>
            <a:r>
              <a:rPr lang="en-US" altLang="en-US" dirty="0">
                <a:solidFill>
                  <a:srgbClr val="000000"/>
                </a:solidFill>
                <a:latin typeface="Lucida Console" panose="020B0609040504020204" pitchFamily="49" charset="0"/>
              </a:rPr>
              <a:t>(</a:t>
            </a:r>
            <a:r>
              <a:rPr lang="en-US" altLang="en-US" b="1" dirty="0" smtClean="0">
                <a:solidFill>
                  <a:srgbClr val="008000"/>
                </a:solidFill>
                <a:latin typeface="Lucida Console" panose="020B0609040504020204" pitchFamily="49" charset="0"/>
              </a:rPr>
              <a:t>"</a:t>
            </a:r>
            <a:r>
              <a:rPr lang="en-GB" altLang="en-US" b="1" dirty="0">
                <a:solidFill>
                  <a:srgbClr val="008000"/>
                </a:solidFill>
                <a:latin typeface="Lucida Console" panose="020B0609040504020204" pitchFamily="49" charset="0"/>
              </a:rPr>
              <a:t>#X compared to #Y is more: #more, equal: #equal, less: #less</a:t>
            </a:r>
            <a:r>
              <a:rPr lang="en-US" altLang="en-US" b="1" dirty="0" smtClean="0">
                <a:solidFill>
                  <a:srgbClr val="008000"/>
                </a:solidFill>
                <a:latin typeface="Lucida Console" panose="020B0609040504020204" pitchFamily="49" charset="0"/>
              </a:rPr>
              <a:t>"</a:t>
            </a:r>
            <a:r>
              <a:rPr lang="en-US" altLang="en-US" dirty="0" smtClean="0">
                <a:solidFill>
                  <a:srgbClr val="000000"/>
                </a:solidFill>
                <a:latin typeface="Lucida Console" panose="020B0609040504020204" pitchFamily="49" charset="0"/>
              </a:rPr>
              <a:t>)</a:t>
            </a:r>
            <a:r>
              <a:rPr kumimoji="0" lang="en-US" altLang="en-US" b="0" i="0" u="none" strike="noStrike" cap="none" normalizeH="0" baseline="0" dirty="0" smtClean="0">
                <a:ln>
                  <a:noFill/>
                </a:ln>
                <a:solidFill>
                  <a:srgbClr val="808000"/>
                </a:solidFill>
                <a:effectLst/>
                <a:latin typeface="Lucida Console" panose="020B0609040504020204" pitchFamily="49" charset="0"/>
              </a:rPr>
              <a:t/>
            </a:r>
            <a:br>
              <a:rPr kumimoji="0" lang="en-US" altLang="en-US" b="0" i="0" u="none" strike="noStrike" cap="none" normalizeH="0" baseline="0" dirty="0" smtClean="0">
                <a:ln>
                  <a:noFill/>
                </a:ln>
                <a:solidFill>
                  <a:srgbClr val="808000"/>
                </a:solidFill>
                <a:effectLst/>
                <a:latin typeface="Lucida Console" panose="020B0609040504020204" pitchFamily="49" charset="0"/>
              </a:rPr>
            </a:br>
            <a:r>
              <a:rPr kumimoji="0" lang="en-US" altLang="en-US" b="1" i="0" u="none" strike="noStrike" cap="none" normalizeH="0" baseline="0" dirty="0" err="1" smtClean="0">
                <a:ln>
                  <a:noFill/>
                </a:ln>
                <a:solidFill>
                  <a:srgbClr val="000043"/>
                </a:solidFill>
                <a:effectLst/>
                <a:latin typeface="Lucida Console" panose="020B0609040504020204" pitchFamily="49" charset="0"/>
              </a:rPr>
              <a:t>def</a:t>
            </a:r>
            <a:r>
              <a:rPr kumimoji="0" lang="en-US" altLang="en-US" b="1" i="0" u="none" strike="noStrike" cap="none" normalizeH="0" baseline="0" dirty="0" smtClean="0">
                <a:ln>
                  <a:noFill/>
                </a:ln>
                <a:solidFill>
                  <a:srgbClr val="000043"/>
                </a:solidFill>
                <a:effectLst/>
                <a:latin typeface="Lucida Console" panose="020B0609040504020204" pitchFamily="49" charset="0"/>
              </a:rPr>
              <a:t> </a:t>
            </a:r>
            <a:r>
              <a:rPr lang="en-US" altLang="en-US" b="1" dirty="0" smtClean="0">
                <a:solidFill>
                  <a:srgbClr val="008000"/>
                </a:solidFill>
                <a:latin typeface="Lucida Console" panose="020B0609040504020204" pitchFamily="49" charset="0"/>
              </a:rPr>
              <a:t>"</a:t>
            </a:r>
            <a:r>
              <a:rPr lang="pl-PL" altLang="en-US" b="1" dirty="0" smtClean="0">
                <a:solidFill>
                  <a:srgbClr val="008000"/>
                </a:solidFill>
                <a:latin typeface="Lucida Console" panose="020B0609040504020204" pitchFamily="49" charset="0"/>
              </a:rPr>
              <a:t>comparison operators in groovy are working as it is expected </a:t>
            </a:r>
            <a:r>
              <a:rPr lang="en-US" altLang="en-US" b="1" dirty="0" smtClean="0">
                <a:solidFill>
                  <a:srgbClr val="008000"/>
                </a:solidFill>
                <a:latin typeface="Lucida Console" panose="020B0609040504020204" pitchFamily="49" charset="0"/>
              </a:rPr>
              <a:t>"</a:t>
            </a:r>
            <a:r>
              <a:rPr lang="en-US" altLang="en-US" dirty="0">
                <a:solidFill>
                  <a:srgbClr val="000000"/>
                </a:solidFill>
                <a:latin typeface="Lucida Console" panose="020B0609040504020204" pitchFamily="49" charset="0"/>
              </a:rPr>
              <a:t>() </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00"/>
                </a:solidFill>
                <a:effectLst/>
                <a:latin typeface="Lucida Console" panose="020B0609040504020204" pitchFamily="49" charset="0"/>
              </a:rPr>
              <a:t>expect</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"sensible &gt; behavior"</a:t>
            </a:r>
            <a:br>
              <a:rPr kumimoji="0" lang="en-US" altLang="en-US" b="1" i="0" u="none" strike="noStrike" cap="none" normalizeH="0" baseline="0" dirty="0" smtClean="0">
                <a:ln>
                  <a:noFill/>
                </a:ln>
                <a:solidFill>
                  <a:srgbClr val="008000"/>
                </a:solidFill>
                <a:effectLst/>
                <a:latin typeface="Lucida Console" panose="020B0609040504020204" pitchFamily="49" charset="0"/>
              </a:rPr>
            </a:br>
            <a:r>
              <a:rPr kumimoji="0" lang="en-US" altLang="en-US" b="1" i="0" u="none" strike="noStrike" cap="none" normalizeH="0" baseline="0" dirty="0" smtClean="0">
                <a:ln>
                  <a:noFill/>
                </a:ln>
                <a:solidFill>
                  <a:srgbClr val="008000"/>
                </a:solidFill>
                <a:effectLst/>
                <a:latin typeface="Lucida Console" panose="020B0609040504020204" pitchFamily="49" charset="0"/>
              </a:rPr>
              <a:t>    </a:t>
            </a:r>
            <a:r>
              <a:rPr kumimoji="0" lang="en-US" altLang="en-US" b="0" i="0" u="none" strike="noStrike" cap="none" normalizeH="0" baseline="0" dirty="0" smtClean="0">
                <a:ln>
                  <a:noFill/>
                </a:ln>
                <a:solidFill>
                  <a:srgbClr val="000000"/>
                </a:solidFill>
                <a:effectLst/>
                <a:latin typeface="Lucida Console" panose="020B0609040504020204" pitchFamily="49" charset="0"/>
              </a:rPr>
              <a:t>((X &gt; Y) ? </a:t>
            </a:r>
            <a:r>
              <a:rPr kumimoji="0" lang="en-US" altLang="en-US" b="1" i="0" u="none" strike="noStrike" cap="none" normalizeH="0" baseline="0" dirty="0" smtClean="0">
                <a:ln>
                  <a:noFill/>
                </a:ln>
                <a:solidFill>
                  <a:srgbClr val="000043"/>
                </a:solidFill>
                <a:effectLst/>
                <a:latin typeface="Lucida Console" panose="020B0609040504020204" pitchFamily="49" charset="0"/>
              </a:rPr>
              <a:t>true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43"/>
                </a:solidFill>
                <a:effectLst/>
                <a:latin typeface="Lucida Console" panose="020B0609040504020204" pitchFamily="49" charset="0"/>
              </a:rPr>
              <a:t>false</a:t>
            </a:r>
            <a:r>
              <a:rPr kumimoji="0" lang="en-US" altLang="en-US" b="0" i="0" u="none" strike="noStrike" cap="none" normalizeH="0" baseline="0" dirty="0" smtClean="0">
                <a:ln>
                  <a:noFill/>
                </a:ln>
                <a:solidFill>
                  <a:srgbClr val="000000"/>
                </a:solidFill>
                <a:effectLst/>
                <a:latin typeface="Lucida Console" panose="020B0609040504020204" pitchFamily="49" charset="0"/>
              </a:rPr>
              <a:t>) == more</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00"/>
                </a:solidFill>
                <a:effectLst/>
                <a:latin typeface="Lucida Console" panose="020B0609040504020204" pitchFamily="49" charset="0"/>
              </a:rPr>
              <a:t>and</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"sensible == behavior"</a:t>
            </a:r>
            <a:br>
              <a:rPr kumimoji="0" lang="en-US" altLang="en-US" b="1" i="0" u="none" strike="noStrike" cap="none" normalizeH="0" baseline="0" dirty="0" smtClean="0">
                <a:ln>
                  <a:noFill/>
                </a:ln>
                <a:solidFill>
                  <a:srgbClr val="008000"/>
                </a:solidFill>
                <a:effectLst/>
                <a:latin typeface="Lucida Console" panose="020B0609040504020204" pitchFamily="49" charset="0"/>
              </a:rPr>
            </a:br>
            <a:r>
              <a:rPr kumimoji="0" lang="en-US" altLang="en-US" b="1" i="0" u="none" strike="noStrike" cap="none" normalizeH="0" baseline="0" dirty="0" smtClean="0">
                <a:ln>
                  <a:noFill/>
                </a:ln>
                <a:solidFill>
                  <a:srgbClr val="008000"/>
                </a:solidFill>
                <a:effectLst/>
                <a:latin typeface="Lucida Console" panose="020B0609040504020204" pitchFamily="49" charset="0"/>
              </a:rPr>
              <a:t>    </a:t>
            </a:r>
            <a:r>
              <a:rPr kumimoji="0" lang="en-US" altLang="en-US" b="0" i="0" u="none" strike="noStrike" cap="none" normalizeH="0" baseline="0" dirty="0" smtClean="0">
                <a:ln>
                  <a:noFill/>
                </a:ln>
                <a:solidFill>
                  <a:srgbClr val="000000"/>
                </a:solidFill>
                <a:effectLst/>
                <a:latin typeface="Lucida Console" panose="020B0609040504020204" pitchFamily="49" charset="0"/>
              </a:rPr>
              <a:t>((X == Y) ? </a:t>
            </a:r>
            <a:r>
              <a:rPr kumimoji="0" lang="en-US" altLang="en-US" b="1" i="0" u="none" strike="noStrike" cap="none" normalizeH="0" baseline="0" dirty="0" smtClean="0">
                <a:ln>
                  <a:noFill/>
                </a:ln>
                <a:solidFill>
                  <a:srgbClr val="000043"/>
                </a:solidFill>
                <a:effectLst/>
                <a:latin typeface="Lucida Console" panose="020B0609040504020204" pitchFamily="49" charset="0"/>
              </a:rPr>
              <a:t>true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43"/>
                </a:solidFill>
                <a:effectLst/>
                <a:latin typeface="Lucida Console" panose="020B0609040504020204" pitchFamily="49" charset="0"/>
              </a:rPr>
              <a:t>false</a:t>
            </a:r>
            <a:r>
              <a:rPr kumimoji="0" lang="en-US" altLang="en-US" b="0" i="0" u="none" strike="noStrike" cap="none" normalizeH="0" baseline="0" dirty="0" smtClean="0">
                <a:ln>
                  <a:noFill/>
                </a:ln>
                <a:solidFill>
                  <a:srgbClr val="000000"/>
                </a:solidFill>
                <a:effectLst/>
                <a:latin typeface="Lucida Console" panose="020B0609040504020204" pitchFamily="49" charset="0"/>
              </a:rPr>
              <a:t>) == equal</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00"/>
                </a:solidFill>
                <a:effectLst/>
                <a:latin typeface="Lucida Console" panose="020B0609040504020204" pitchFamily="49" charset="0"/>
              </a:rPr>
              <a:t>and</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"sensible &lt; behavior"</a:t>
            </a:r>
            <a:br>
              <a:rPr kumimoji="0" lang="en-US" altLang="en-US" b="1" i="0" u="none" strike="noStrike" cap="none" normalizeH="0" baseline="0" dirty="0" smtClean="0">
                <a:ln>
                  <a:noFill/>
                </a:ln>
                <a:solidFill>
                  <a:srgbClr val="008000"/>
                </a:solidFill>
                <a:effectLst/>
                <a:latin typeface="Lucida Console" panose="020B0609040504020204" pitchFamily="49" charset="0"/>
              </a:rPr>
            </a:br>
            <a:r>
              <a:rPr kumimoji="0" lang="en-US" altLang="en-US" b="1" i="0" u="none" strike="noStrike" cap="none" normalizeH="0" baseline="0" dirty="0" smtClean="0">
                <a:ln>
                  <a:noFill/>
                </a:ln>
                <a:solidFill>
                  <a:srgbClr val="008000"/>
                </a:solidFill>
                <a:effectLst/>
                <a:latin typeface="Lucida Console" panose="020B0609040504020204" pitchFamily="49" charset="0"/>
              </a:rPr>
              <a:t>    </a:t>
            </a:r>
            <a:r>
              <a:rPr kumimoji="0" lang="en-US" altLang="en-US" b="0" i="0" u="none" strike="noStrike" cap="none" normalizeH="0" baseline="0" dirty="0" smtClean="0">
                <a:ln>
                  <a:noFill/>
                </a:ln>
                <a:solidFill>
                  <a:srgbClr val="000000"/>
                </a:solidFill>
                <a:effectLst/>
                <a:latin typeface="Lucida Console" panose="020B0609040504020204" pitchFamily="49" charset="0"/>
              </a:rPr>
              <a:t>((X &lt; Y) ? </a:t>
            </a:r>
            <a:r>
              <a:rPr kumimoji="0" lang="en-US" altLang="en-US" b="1" i="0" u="none" strike="noStrike" cap="none" normalizeH="0" baseline="0" dirty="0" smtClean="0">
                <a:ln>
                  <a:noFill/>
                </a:ln>
                <a:solidFill>
                  <a:srgbClr val="000043"/>
                </a:solidFill>
                <a:effectLst/>
                <a:latin typeface="Lucida Console" panose="020B0609040504020204" pitchFamily="49" charset="0"/>
              </a:rPr>
              <a:t>true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43"/>
                </a:solidFill>
                <a:effectLst/>
                <a:latin typeface="Lucida Console" panose="020B0609040504020204" pitchFamily="49" charset="0"/>
              </a:rPr>
              <a:t>false</a:t>
            </a:r>
            <a:r>
              <a:rPr kumimoji="0" lang="en-US" altLang="en-US" b="0" i="0" u="none" strike="noStrike" cap="none" normalizeH="0" baseline="0" dirty="0" smtClean="0">
                <a:ln>
                  <a:noFill/>
                </a:ln>
                <a:solidFill>
                  <a:srgbClr val="000000"/>
                </a:solidFill>
                <a:effectLst/>
                <a:latin typeface="Lucida Console" panose="020B0609040504020204" pitchFamily="49" charset="0"/>
              </a:rPr>
              <a:t>) == less</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00"/>
                </a:solidFill>
                <a:effectLst/>
                <a:latin typeface="Lucida Console" panose="020B0609040504020204" pitchFamily="49" charset="0"/>
              </a:rPr>
              <a:t>where</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X                  | Y                  || more  || equal || less</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"A"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"B"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43"/>
                </a:solidFill>
                <a:effectLst/>
                <a:latin typeface="Lucida Console" panose="020B0609040504020204" pitchFamily="49" charset="0"/>
              </a:rPr>
              <a:t>false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43"/>
                </a:solidFill>
                <a:effectLst/>
                <a:latin typeface="Lucida Console" panose="020B0609040504020204" pitchFamily="49" charset="0"/>
              </a:rPr>
              <a:t>false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FF0000"/>
                </a:solidFill>
                <a:effectLst/>
                <a:latin typeface="Lucida Console" panose="020B0609040504020204" pitchFamily="49" charset="0"/>
              </a:rPr>
              <a:t>true</a:t>
            </a:r>
            <a:r>
              <a:rPr kumimoji="0" lang="en-US" altLang="en-US" b="1" i="0" u="none" strike="noStrike" cap="none" normalizeH="0" baseline="0" dirty="0" smtClean="0">
                <a:ln>
                  <a:noFill/>
                </a:ln>
                <a:solidFill>
                  <a:srgbClr val="000043"/>
                </a:solidFill>
                <a:effectLst/>
                <a:latin typeface="Lucida Console" panose="020B0609040504020204" pitchFamily="49" charset="0"/>
              </a:rPr>
              <a:t/>
            </a:r>
            <a:br>
              <a:rPr kumimoji="0" lang="en-US" altLang="en-US" b="1" i="0" u="none" strike="noStrike" cap="none" normalizeH="0" baseline="0" dirty="0" smtClean="0">
                <a:ln>
                  <a:noFill/>
                </a:ln>
                <a:solidFill>
                  <a:srgbClr val="000043"/>
                </a:solidFill>
                <a:effectLst/>
                <a:latin typeface="Lucida Console" panose="020B0609040504020204" pitchFamily="49" charset="0"/>
              </a:rPr>
            </a:br>
            <a:r>
              <a:rPr kumimoji="0" lang="en-US" altLang="en-US" b="0" i="1" u="none" strike="noStrike" cap="none" normalizeH="0" baseline="0" dirty="0" smtClean="0">
                <a:ln>
                  <a:noFill/>
                </a:ln>
                <a:solidFill>
                  <a:srgbClr val="808080"/>
                </a:solidFill>
                <a:effectLst/>
                <a:latin typeface="Lucida Console" panose="020B0609040504020204" pitchFamily="49" charset="0"/>
              </a:rPr>
              <a:t/>
            </a:r>
            <a:br>
              <a:rPr kumimoji="0" lang="en-US" altLang="en-US" b="0" i="1" u="none" strike="noStrike" cap="none" normalizeH="0" baseline="0" dirty="0" smtClean="0">
                <a:ln>
                  <a:noFill/>
                </a:ln>
                <a:solidFill>
                  <a:srgbClr val="80808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a:t>
            </a:r>
            <a:endParaRPr kumimoji="0" lang="en-US" altLang="en-US" sz="4400" b="0" i="0" u="none" strike="noStrike" cap="none" normalizeH="0" baseline="0" dirty="0" smtClean="0">
              <a:ln>
                <a:noFill/>
              </a:ln>
              <a:solidFill>
                <a:schemeClr val="tx1"/>
              </a:solidFill>
              <a:effectLst/>
              <a:latin typeface="Lucida Console" panose="020B0609040504020204" pitchFamily="49" charset="0"/>
            </a:endParaRPr>
          </a:p>
        </p:txBody>
      </p:sp>
    </p:spTree>
    <p:extLst>
      <p:ext uri="{BB962C8B-B14F-4D97-AF65-F5344CB8AC3E}">
        <p14:creationId xmlns:p14="http://schemas.microsoft.com/office/powerpoint/2010/main" val="294256891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Groovy Operators Specification</a:t>
            </a:r>
            <a:endParaRPr lang="en-US" dirty="0"/>
          </a:p>
        </p:txBody>
      </p:sp>
      <p:sp>
        <p:nvSpPr>
          <p:cNvPr id="3" name="Rectangle 1"/>
          <p:cNvSpPr>
            <a:spLocks noChangeArrowheads="1"/>
          </p:cNvSpPr>
          <p:nvPr/>
        </p:nvSpPr>
        <p:spPr bwMode="auto">
          <a:xfrm>
            <a:off x="431131" y="1783956"/>
            <a:ext cx="11036969" cy="452431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00"/>
                </a:solidFill>
                <a:effectLst/>
                <a:latin typeface="Lucida Console" panose="020B0609040504020204" pitchFamily="49" charset="0"/>
              </a:rPr>
              <a:t>where</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X                  | Y                  || more  || equal || less</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"A"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"B"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43"/>
                </a:solidFill>
                <a:effectLst/>
                <a:latin typeface="Lucida Console" panose="020B0609040504020204" pitchFamily="49" charset="0"/>
              </a:rPr>
              <a:t>false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43"/>
                </a:solidFill>
                <a:effectLst/>
                <a:latin typeface="Lucida Console" panose="020B0609040504020204" pitchFamily="49" charset="0"/>
              </a:rPr>
              <a:t>false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FF0000"/>
                </a:solidFill>
                <a:effectLst/>
                <a:latin typeface="Lucida Console" panose="020B0609040504020204" pitchFamily="49" charset="0"/>
              </a:rPr>
              <a:t>true</a:t>
            </a:r>
            <a:r>
              <a:rPr kumimoji="0" lang="en-US" altLang="en-US" b="1" i="0" u="none" strike="noStrike" cap="none" normalizeH="0" baseline="0" dirty="0" smtClean="0">
                <a:ln>
                  <a:noFill/>
                </a:ln>
                <a:solidFill>
                  <a:srgbClr val="000043"/>
                </a:solidFill>
                <a:effectLst/>
                <a:latin typeface="Lucida Console" panose="020B0609040504020204" pitchFamily="49" charset="0"/>
              </a:rPr>
              <a:t/>
            </a:r>
            <a:br>
              <a:rPr kumimoji="0" lang="en-US" altLang="en-US" b="1" i="0" u="none" strike="noStrike" cap="none" normalizeH="0" baseline="0" dirty="0" smtClean="0">
                <a:ln>
                  <a:noFill/>
                </a:ln>
                <a:solidFill>
                  <a:srgbClr val="000043"/>
                </a:solidFill>
                <a:effectLst/>
                <a:latin typeface="Lucida Console" panose="020B0609040504020204" pitchFamily="49" charset="0"/>
              </a:rPr>
            </a:br>
            <a:r>
              <a:rPr kumimoji="0" lang="en-US" altLang="en-US" b="1" i="0" u="none" strike="noStrike" cap="none" normalizeH="0" baseline="0" dirty="0" smtClean="0">
                <a:ln>
                  <a:noFill/>
                </a:ln>
                <a:solidFill>
                  <a:srgbClr val="000043"/>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"A"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"A"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43"/>
                </a:solidFill>
                <a:effectLst/>
                <a:latin typeface="Lucida Console" panose="020B0609040504020204" pitchFamily="49" charset="0"/>
              </a:rPr>
              <a:t>false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FF0000"/>
                </a:solidFill>
                <a:effectLst/>
                <a:latin typeface="Lucida Console" panose="020B0609040504020204" pitchFamily="49" charset="0"/>
              </a:rPr>
              <a:t>true</a:t>
            </a:r>
            <a:r>
              <a:rPr kumimoji="0" lang="en-US" altLang="en-US" b="1" i="0" u="none" strike="noStrike" cap="none" normalizeH="0" baseline="0" dirty="0" smtClean="0">
                <a:ln>
                  <a:noFill/>
                </a:ln>
                <a:solidFill>
                  <a:srgbClr val="000043"/>
                </a:solidFill>
                <a:effectLst/>
                <a:latin typeface="Lucida Console" panose="020B0609040504020204" pitchFamily="49" charset="0"/>
              </a:rPr>
              <a:t>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43"/>
                </a:solidFill>
                <a:effectLst/>
                <a:latin typeface="Lucida Console" panose="020B0609040504020204" pitchFamily="49" charset="0"/>
              </a:rPr>
              <a:t>false</a:t>
            </a:r>
            <a:br>
              <a:rPr kumimoji="0" lang="en-US" altLang="en-US" b="1" i="0" u="none" strike="noStrike" cap="none" normalizeH="0" baseline="0" dirty="0" smtClean="0">
                <a:ln>
                  <a:noFill/>
                </a:ln>
                <a:solidFill>
                  <a:srgbClr val="000043"/>
                </a:solidFill>
                <a:effectLst/>
                <a:latin typeface="Lucida Console" panose="020B0609040504020204" pitchFamily="49" charset="0"/>
              </a:rPr>
            </a:br>
            <a:r>
              <a:rPr kumimoji="0" lang="en-US" altLang="en-US" b="1" i="0" u="none" strike="noStrike" cap="none" normalizeH="0" baseline="0" dirty="0" smtClean="0">
                <a:ln>
                  <a:noFill/>
                </a:ln>
                <a:solidFill>
                  <a:srgbClr val="000043"/>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"B"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"A"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FF0000"/>
                </a:solidFill>
                <a:effectLst/>
                <a:latin typeface="Lucida Console" panose="020B0609040504020204" pitchFamily="49" charset="0"/>
              </a:rPr>
              <a:t>true</a:t>
            </a:r>
            <a:r>
              <a:rPr kumimoji="0" lang="en-US" altLang="en-US" b="1" i="0" u="none" strike="noStrike" cap="none" normalizeH="0" baseline="0" dirty="0" smtClean="0">
                <a:ln>
                  <a:noFill/>
                </a:ln>
                <a:solidFill>
                  <a:srgbClr val="000043"/>
                </a:solidFill>
                <a:effectLst/>
                <a:latin typeface="Lucida Console" panose="020B0609040504020204" pitchFamily="49" charset="0"/>
              </a:rPr>
              <a:t>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43"/>
                </a:solidFill>
                <a:effectLst/>
                <a:latin typeface="Lucida Console" panose="020B0609040504020204" pitchFamily="49" charset="0"/>
              </a:rPr>
              <a:t>false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43"/>
                </a:solidFill>
                <a:effectLst/>
                <a:latin typeface="Lucida Console" panose="020B0609040504020204" pitchFamily="49" charset="0"/>
              </a:rPr>
              <a:t>false</a:t>
            </a:r>
            <a:endParaRPr kumimoji="0" lang="pl-PL" altLang="en-US" b="1" i="0" u="none" strike="noStrike" cap="none" normalizeH="0" baseline="0" dirty="0" smtClean="0">
              <a:ln>
                <a:noFill/>
              </a:ln>
              <a:solidFill>
                <a:srgbClr val="000043"/>
              </a:solidFill>
              <a:effectLst/>
              <a:latin typeface="Lucida Console" panose="020B0609040504020204" pitchFamily="49" charset="0"/>
            </a:endParaRPr>
          </a:p>
          <a:p>
            <a:pPr lvl="0" eaLnBrk="0" fontAlgn="base" hangingPunct="0">
              <a:spcBef>
                <a:spcPct val="0"/>
              </a:spcBef>
              <a:spcAft>
                <a:spcPct val="0"/>
              </a:spcAft>
            </a:pPr>
            <a:r>
              <a:rPr lang="pl-PL" altLang="en-US" i="1" dirty="0" smtClean="0">
                <a:solidFill>
                  <a:srgbClr val="808080"/>
                </a:solidFill>
                <a:latin typeface="Lucida Console" panose="020B0609040504020204" pitchFamily="49" charset="0"/>
              </a:rPr>
              <a:t>    </a:t>
            </a:r>
            <a:r>
              <a:rPr lang="en-US" altLang="en-US" i="1" dirty="0" smtClean="0">
                <a:solidFill>
                  <a:srgbClr val="808080"/>
                </a:solidFill>
                <a:latin typeface="Lucida Console" panose="020B0609040504020204" pitchFamily="49" charset="0"/>
              </a:rPr>
              <a:t>// </a:t>
            </a:r>
            <a:r>
              <a:rPr lang="en-US" altLang="en-US" i="1" dirty="0" err="1">
                <a:solidFill>
                  <a:srgbClr val="808080"/>
                </a:solidFill>
                <a:latin typeface="Lucida Console" panose="020B0609040504020204" pitchFamily="49" charset="0"/>
              </a:rPr>
              <a:t>gotcha</a:t>
            </a:r>
            <a:r>
              <a:rPr kumimoji="0" lang="en-US" altLang="en-US" b="1" i="0" u="none" strike="noStrike" cap="none" normalizeH="0" baseline="0" dirty="0" smtClean="0">
                <a:ln>
                  <a:noFill/>
                </a:ln>
                <a:solidFill>
                  <a:srgbClr val="000043"/>
                </a:solidFill>
                <a:effectLst/>
                <a:latin typeface="Lucida Console" panose="020B0609040504020204" pitchFamily="49" charset="0"/>
              </a:rPr>
              <a:t/>
            </a:r>
            <a:br>
              <a:rPr kumimoji="0" lang="en-US" altLang="en-US" b="1" i="0" u="none" strike="noStrike" cap="none" normalizeH="0" baseline="0" dirty="0" smtClean="0">
                <a:ln>
                  <a:noFill/>
                </a:ln>
                <a:solidFill>
                  <a:srgbClr val="000043"/>
                </a:solidFill>
                <a:effectLst/>
                <a:latin typeface="Lucida Console" panose="020B0609040504020204" pitchFamily="49" charset="0"/>
              </a:rPr>
            </a:br>
            <a:r>
              <a:rPr kumimoji="0" lang="en-US" altLang="en-US" b="1" i="0" u="none" strike="noStrike" cap="none" normalizeH="0" baseline="0" dirty="0" smtClean="0">
                <a:ln>
                  <a:noFill/>
                </a:ln>
                <a:solidFill>
                  <a:srgbClr val="000043"/>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"2"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"11"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FF0000"/>
                </a:solidFill>
                <a:effectLst/>
                <a:latin typeface="Lucida Console" panose="020B0609040504020204" pitchFamily="49" charset="0"/>
              </a:rPr>
              <a:t>true</a:t>
            </a:r>
            <a:r>
              <a:rPr kumimoji="0" lang="en-US" altLang="en-US" b="1" i="0" u="none" strike="noStrike" cap="none" normalizeH="0" baseline="0" dirty="0" smtClean="0">
                <a:ln>
                  <a:noFill/>
                </a:ln>
                <a:solidFill>
                  <a:srgbClr val="000043"/>
                </a:solidFill>
                <a:effectLst/>
                <a:latin typeface="Lucida Console" panose="020B0609040504020204" pitchFamily="49" charset="0"/>
              </a:rPr>
              <a:t>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43"/>
                </a:solidFill>
                <a:effectLst/>
                <a:latin typeface="Lucida Console" panose="020B0609040504020204" pitchFamily="49" charset="0"/>
              </a:rPr>
              <a:t>false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43"/>
                </a:solidFill>
                <a:effectLst/>
                <a:latin typeface="Lucida Console" panose="020B0609040504020204" pitchFamily="49" charset="0"/>
              </a:rPr>
              <a:t>false </a:t>
            </a:r>
            <a:r>
              <a:rPr lang="en-US" altLang="en-US" i="1" dirty="0">
                <a:solidFill>
                  <a:srgbClr val="808080"/>
                </a:solidFill>
                <a:latin typeface="Lucida Console" panose="020B0609040504020204" pitchFamily="49" charset="0"/>
              </a:rPr>
              <a:t/>
            </a:r>
            <a:br>
              <a:rPr lang="en-US" altLang="en-US" i="1" dirty="0">
                <a:solidFill>
                  <a:srgbClr val="808080"/>
                </a:solidFill>
                <a:latin typeface="Lucida Console" panose="020B0609040504020204" pitchFamily="49" charset="0"/>
              </a:rPr>
            </a:br>
            <a:r>
              <a:rPr lang="pl-PL" altLang="en-US" i="1" dirty="0" smtClean="0">
                <a:solidFill>
                  <a:srgbClr val="808080"/>
                </a:solidFill>
                <a:latin typeface="Lucida Console" panose="020B0609040504020204" pitchFamily="49" charset="0"/>
              </a:rPr>
              <a:t>    </a:t>
            </a:r>
            <a:r>
              <a:rPr lang="en-US" altLang="en-US" i="1" dirty="0" smtClean="0">
                <a:solidFill>
                  <a:srgbClr val="808080"/>
                </a:solidFill>
                <a:latin typeface="Lucida Console" panose="020B0609040504020204" pitchFamily="49" charset="0"/>
              </a:rPr>
              <a:t>// </a:t>
            </a:r>
            <a:r>
              <a:rPr lang="en-US" altLang="en-US" i="1" dirty="0" err="1">
                <a:solidFill>
                  <a:srgbClr val="808080"/>
                </a:solidFill>
                <a:latin typeface="Lucida Console" panose="020B0609040504020204" pitchFamily="49" charset="0"/>
              </a:rPr>
              <a:t>gotcha</a:t>
            </a:r>
            <a:endParaRPr kumimoji="0" lang="pl-PL" altLang="en-US" b="0" i="1" u="none" strike="noStrike" cap="none" normalizeH="0" baseline="0" dirty="0" smtClean="0">
              <a:ln>
                <a:noFill/>
              </a:ln>
              <a:solidFill>
                <a:srgbClr val="808080"/>
              </a:solidFill>
              <a:effectLst/>
              <a:latin typeface="Lucida Console" panose="020B0609040504020204" pitchFamily="49" charset="0"/>
            </a:endParaRPr>
          </a:p>
          <a:p>
            <a:pPr lvl="0" eaLnBrk="0" fontAlgn="base" hangingPunct="0">
              <a:spcBef>
                <a:spcPct val="0"/>
              </a:spcBef>
              <a:spcAft>
                <a:spcPct val="0"/>
              </a:spcAft>
            </a:pPr>
            <a:r>
              <a:rPr kumimoji="0" lang="en-US" altLang="en-US" b="0" i="1" u="none" strike="noStrike" cap="none" normalizeH="0" baseline="0" dirty="0" smtClean="0">
                <a:ln>
                  <a:noFill/>
                </a:ln>
                <a:solidFill>
                  <a:srgbClr val="80808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"11"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"2"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43"/>
                </a:solidFill>
                <a:effectLst/>
                <a:latin typeface="Lucida Console" panose="020B0609040504020204" pitchFamily="49" charset="0"/>
              </a:rPr>
              <a:t>false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43"/>
                </a:solidFill>
                <a:effectLst/>
                <a:latin typeface="Lucida Console" panose="020B0609040504020204" pitchFamily="49" charset="0"/>
              </a:rPr>
              <a:t>false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FF0000"/>
                </a:solidFill>
                <a:effectLst/>
                <a:latin typeface="Lucida Console" panose="020B0609040504020204" pitchFamily="49" charset="0"/>
              </a:rPr>
              <a:t>true</a:t>
            </a:r>
            <a:r>
              <a:rPr kumimoji="0" lang="en-US" altLang="en-US" b="1" i="0" u="none" strike="noStrike" cap="none" normalizeH="0" baseline="0" dirty="0" smtClean="0">
                <a:ln>
                  <a:noFill/>
                </a:ln>
                <a:solidFill>
                  <a:srgbClr val="000043"/>
                </a:solidFill>
                <a:effectLst/>
                <a:latin typeface="Lucida Console" panose="020B0609040504020204" pitchFamily="49" charset="0"/>
              </a:rPr>
              <a:t>  </a:t>
            </a:r>
            <a:endParaRPr kumimoji="0" lang="pl-PL" altLang="en-US" b="1" i="0" u="none" strike="noStrike" cap="none" normalizeH="0" baseline="0" dirty="0" smtClean="0">
              <a:ln>
                <a:noFill/>
              </a:ln>
              <a:solidFill>
                <a:srgbClr val="000043"/>
              </a:solidFill>
              <a:effectLst/>
              <a:latin typeface="Lucida Console" panose="020B0609040504020204" pitchFamily="49" charset="0"/>
            </a:endParaRPr>
          </a:p>
          <a:p>
            <a:pPr lvl="0" eaLnBrk="0" fontAlgn="base" hangingPunct="0">
              <a:spcBef>
                <a:spcPct val="0"/>
              </a:spcBef>
              <a:spcAft>
                <a:spcPct val="0"/>
              </a:spcAft>
            </a:pPr>
            <a:r>
              <a:rPr lang="pl-PL" altLang="en-US" i="1" dirty="0" smtClean="0">
                <a:solidFill>
                  <a:srgbClr val="808080"/>
                </a:solidFill>
                <a:latin typeface="Lucida Console" panose="020B0609040504020204" pitchFamily="49" charset="0"/>
              </a:rPr>
              <a:t>    </a:t>
            </a:r>
            <a:r>
              <a:rPr lang="en-US" altLang="en-US" i="1" dirty="0" smtClean="0">
                <a:solidFill>
                  <a:srgbClr val="808080"/>
                </a:solidFill>
                <a:latin typeface="Lucida Console" panose="020B0609040504020204" pitchFamily="49" charset="0"/>
              </a:rPr>
              <a:t>// </a:t>
            </a:r>
            <a:r>
              <a:rPr lang="en-US" altLang="en-US" i="1" dirty="0">
                <a:solidFill>
                  <a:srgbClr val="808080"/>
                </a:solidFill>
                <a:latin typeface="Lucida Console" panose="020B0609040504020204" pitchFamily="49" charset="0"/>
              </a:rPr>
              <a:t>used to be a </a:t>
            </a:r>
            <a:r>
              <a:rPr lang="en-US" altLang="en-US" i="1" dirty="0" err="1">
                <a:solidFill>
                  <a:srgbClr val="808080"/>
                </a:solidFill>
                <a:latin typeface="Lucida Console" panose="020B0609040504020204" pitchFamily="49" charset="0"/>
              </a:rPr>
              <a:t>gotcha</a:t>
            </a:r>
            <a:r>
              <a:rPr lang="en-US" altLang="en-US" i="1" dirty="0">
                <a:solidFill>
                  <a:srgbClr val="808080"/>
                </a:solidFill>
                <a:latin typeface="Lucida Console" panose="020B0609040504020204" pitchFamily="49" charset="0"/>
              </a:rPr>
              <a:t> ??</a:t>
            </a:r>
            <a:r>
              <a:rPr kumimoji="0" lang="en-US" altLang="en-US" b="0" i="1" u="none" strike="noStrike" cap="none" normalizeH="0" baseline="0" dirty="0" smtClean="0">
                <a:ln>
                  <a:noFill/>
                </a:ln>
                <a:solidFill>
                  <a:srgbClr val="808080"/>
                </a:solidFill>
                <a:effectLst/>
                <a:latin typeface="Lucida Console" panose="020B0609040504020204" pitchFamily="49" charset="0"/>
              </a:rPr>
              <a:t/>
            </a:r>
            <a:br>
              <a:rPr kumimoji="0" lang="en-US" altLang="en-US" b="0" i="1" u="none" strike="noStrike" cap="none" normalizeH="0" baseline="0" dirty="0" smtClean="0">
                <a:ln>
                  <a:noFill/>
                </a:ln>
                <a:solidFill>
                  <a:srgbClr val="808080"/>
                </a:solidFill>
                <a:effectLst/>
                <a:latin typeface="Lucida Console" panose="020B0609040504020204" pitchFamily="49" charset="0"/>
              </a:rPr>
            </a:br>
            <a:r>
              <a:rPr kumimoji="0" lang="en-US" altLang="en-US" b="0" i="1" u="none" strike="noStrike" cap="none" normalizeH="0" baseline="0" dirty="0" smtClean="0">
                <a:ln>
                  <a:noFill/>
                </a:ln>
                <a:solidFill>
                  <a:srgbClr val="80808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r>
              <a:rPr kumimoji="0" lang="en-US" altLang="en-US" b="0" i="0" u="none" strike="noStrike" cap="none" normalizeH="0" baseline="0" dirty="0" smtClean="0">
                <a:ln>
                  <a:noFill/>
                </a:ln>
                <a:solidFill>
                  <a:srgbClr val="0000FF"/>
                </a:solidFill>
                <a:effectLst/>
                <a:latin typeface="Lucida Console" panose="020B0609040504020204" pitchFamily="49" charset="0"/>
              </a:rPr>
              <a:t>11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0" i="0" u="none" strike="noStrike" cap="none" normalizeH="0" baseline="0" dirty="0" smtClean="0">
                <a:ln>
                  <a:noFill/>
                </a:ln>
                <a:solidFill>
                  <a:srgbClr val="0000FF"/>
                </a:solidFill>
                <a:effectLst/>
                <a:latin typeface="Lucida Console" panose="020B0609040504020204" pitchFamily="49" charset="0"/>
              </a:rPr>
              <a:t>1</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r>
              <a:rPr kumimoji="0" lang="en-US" altLang="en-US" b="1" i="0" u="none" strike="noStrike" cap="none" normalizeH="0" baseline="0" dirty="0" smtClean="0">
                <a:ln>
                  <a:noFill/>
                </a:ln>
                <a:solidFill>
                  <a:srgbClr val="008000"/>
                </a:solidFill>
                <a:effectLst/>
                <a:latin typeface="Lucida Console" panose="020B0609040504020204" pitchFamily="49" charset="0"/>
              </a:rPr>
              <a:t>"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"12"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43"/>
                </a:solidFill>
                <a:effectLst/>
                <a:latin typeface="Lucida Console" panose="020B0609040504020204" pitchFamily="49" charset="0"/>
              </a:rPr>
              <a:t>false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FF0000"/>
                </a:solidFill>
                <a:effectLst/>
                <a:latin typeface="Lucida Console" panose="020B0609040504020204" pitchFamily="49" charset="0"/>
              </a:rPr>
              <a:t>true</a:t>
            </a:r>
            <a:r>
              <a:rPr kumimoji="0" lang="en-US" altLang="en-US" b="1" i="0" u="none" strike="noStrike" cap="none" normalizeH="0" baseline="0" dirty="0" smtClean="0">
                <a:ln>
                  <a:noFill/>
                </a:ln>
                <a:solidFill>
                  <a:srgbClr val="000043"/>
                </a:solidFill>
                <a:effectLst/>
                <a:latin typeface="Lucida Console" panose="020B0609040504020204" pitchFamily="49" charset="0"/>
              </a:rPr>
              <a:t>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43"/>
                </a:solidFill>
                <a:effectLst/>
                <a:latin typeface="Lucida Console" panose="020B0609040504020204" pitchFamily="49" charset="0"/>
              </a:rPr>
              <a:t>false </a:t>
            </a:r>
            <a:endParaRPr kumimoji="0" lang="pl-PL" altLang="en-US" b="1" i="0" u="none" strike="noStrike" cap="none" normalizeH="0" baseline="0" dirty="0" smtClean="0">
              <a:ln>
                <a:noFill/>
              </a:ln>
              <a:solidFill>
                <a:srgbClr val="000043"/>
              </a:solidFill>
              <a:effectLst/>
              <a:latin typeface="Lucida Console" panose="020B0609040504020204" pitchFamily="49" charset="0"/>
            </a:endParaRPr>
          </a:p>
          <a:p>
            <a:pPr lvl="0" eaLnBrk="0" fontAlgn="base" hangingPunct="0">
              <a:spcBef>
                <a:spcPct val="0"/>
              </a:spcBef>
              <a:spcAft>
                <a:spcPct val="0"/>
              </a:spcAft>
            </a:pPr>
            <a:r>
              <a:rPr kumimoji="0" lang="en-US" altLang="en-US" b="0" i="1" u="none" strike="noStrike" cap="none" normalizeH="0" baseline="0" dirty="0" smtClean="0">
                <a:ln>
                  <a:noFill/>
                </a:ln>
                <a:solidFill>
                  <a:srgbClr val="808080"/>
                </a:solidFill>
                <a:effectLst/>
                <a:latin typeface="Lucida Console" panose="020B0609040504020204" pitchFamily="49" charset="0"/>
              </a:rPr>
              <a:t/>
            </a:r>
            <a:br>
              <a:rPr kumimoji="0" lang="en-US" altLang="en-US" b="0" i="1" u="none" strike="noStrike" cap="none" normalizeH="0" baseline="0" dirty="0" smtClean="0">
                <a:ln>
                  <a:noFill/>
                </a:ln>
                <a:solidFill>
                  <a:srgbClr val="808080"/>
                </a:solidFill>
                <a:effectLst/>
                <a:latin typeface="Lucida Console" panose="020B0609040504020204" pitchFamily="49" charset="0"/>
              </a:rPr>
            </a:br>
            <a:r>
              <a:rPr kumimoji="0" lang="en-US" altLang="en-US" b="0" i="1" u="none" strike="noStrike" cap="none" normalizeH="0" baseline="0" dirty="0" smtClean="0">
                <a:ln>
                  <a:noFill/>
                </a:ln>
                <a:solidFill>
                  <a:srgbClr val="80808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"2" </a:t>
            </a:r>
            <a:r>
              <a:rPr kumimoji="0" lang="en-US" altLang="en-US" b="1" i="0" u="none" strike="noStrike" cap="none" normalizeH="0" baseline="0" dirty="0" smtClean="0">
                <a:ln>
                  <a:noFill/>
                </a:ln>
                <a:solidFill>
                  <a:srgbClr val="000043"/>
                </a:solidFill>
                <a:effectLst/>
                <a:latin typeface="Lucida Console" panose="020B0609040504020204" pitchFamily="49" charset="0"/>
              </a:rPr>
              <a:t>as </a:t>
            </a:r>
            <a:r>
              <a:rPr kumimoji="0" lang="en-US" altLang="en-US" b="0" i="0" u="none" strike="noStrike" cap="none" normalizeH="0" baseline="0" dirty="0" err="1" smtClean="0">
                <a:ln>
                  <a:noFill/>
                </a:ln>
                <a:solidFill>
                  <a:srgbClr val="000000"/>
                </a:solidFill>
                <a:effectLst/>
                <a:latin typeface="Lucida Console" panose="020B0609040504020204" pitchFamily="49" charset="0"/>
              </a:rPr>
              <a:t>BigDecimal</a:t>
            </a:r>
            <a:r>
              <a:rPr kumimoji="0" lang="en-US" altLang="en-US" b="0" i="0" u="none" strike="noStrike" cap="none" normalizeH="0" baseline="0" dirty="0" smtClean="0">
                <a:ln>
                  <a:noFill/>
                </a:ln>
                <a:solidFill>
                  <a:srgbClr val="000000"/>
                </a:solidFill>
                <a:effectLst/>
                <a:latin typeface="Lucida Console" panose="020B0609040504020204" pitchFamily="49" charset="0"/>
              </a:rPr>
              <a:t>  | </a:t>
            </a:r>
            <a:r>
              <a:rPr kumimoji="0" lang="en-US" altLang="en-US" b="1" i="0" u="none" strike="noStrike" cap="none" normalizeH="0" baseline="0" dirty="0" smtClean="0">
                <a:ln>
                  <a:noFill/>
                </a:ln>
                <a:solidFill>
                  <a:srgbClr val="008000"/>
                </a:solidFill>
                <a:effectLst/>
                <a:latin typeface="Lucida Console" panose="020B0609040504020204" pitchFamily="49" charset="0"/>
              </a:rPr>
              <a:t>"11" </a:t>
            </a:r>
            <a:r>
              <a:rPr kumimoji="0" lang="en-US" altLang="en-US" b="1" i="0" u="none" strike="noStrike" cap="none" normalizeH="0" baseline="0" dirty="0" smtClean="0">
                <a:ln>
                  <a:noFill/>
                </a:ln>
                <a:solidFill>
                  <a:srgbClr val="000043"/>
                </a:solidFill>
                <a:effectLst/>
                <a:latin typeface="Lucida Console" panose="020B0609040504020204" pitchFamily="49" charset="0"/>
              </a:rPr>
              <a:t>as </a:t>
            </a:r>
            <a:r>
              <a:rPr kumimoji="0" lang="en-US" altLang="en-US" b="0" i="0" u="none" strike="noStrike" cap="none" normalizeH="0" baseline="0" dirty="0" err="1" smtClean="0">
                <a:ln>
                  <a:noFill/>
                </a:ln>
                <a:solidFill>
                  <a:srgbClr val="000000"/>
                </a:solidFill>
                <a:effectLst/>
                <a:latin typeface="Lucida Console" panose="020B0609040504020204" pitchFamily="49" charset="0"/>
              </a:rPr>
              <a:t>BigDecimal</a:t>
            </a:r>
            <a:r>
              <a:rPr kumimoji="0" lang="en-US" altLang="en-US" b="0" i="0" u="none" strike="noStrike" cap="none" normalizeH="0" baseline="0" dirty="0" smtClean="0">
                <a:ln>
                  <a:noFill/>
                </a:ln>
                <a:solidFill>
                  <a:srgbClr val="000000"/>
                </a:solidFill>
                <a:effectLst/>
                <a:latin typeface="Lucida Console" panose="020B0609040504020204" pitchFamily="49" charset="0"/>
              </a:rPr>
              <a:t> || </a:t>
            </a:r>
            <a:r>
              <a:rPr kumimoji="0" lang="en-US" altLang="en-US" b="1" i="0" u="none" strike="noStrike" cap="none" normalizeH="0" baseline="0" dirty="0" smtClean="0">
                <a:ln>
                  <a:noFill/>
                </a:ln>
                <a:solidFill>
                  <a:srgbClr val="000043"/>
                </a:solidFill>
                <a:effectLst/>
                <a:latin typeface="Lucida Console" panose="020B0609040504020204" pitchFamily="49" charset="0"/>
              </a:rPr>
              <a:t>false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43"/>
                </a:solidFill>
                <a:effectLst/>
                <a:latin typeface="Lucida Console" panose="020B0609040504020204" pitchFamily="49" charset="0"/>
              </a:rPr>
              <a:t>false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FF0000"/>
                </a:solidFill>
                <a:effectLst/>
                <a:latin typeface="Lucida Console" panose="020B0609040504020204" pitchFamily="49" charset="0"/>
              </a:rPr>
              <a:t>true</a:t>
            </a:r>
            <a:r>
              <a:rPr kumimoji="0" lang="en-US" altLang="en-US" b="1" i="0" u="none" strike="noStrike" cap="none" normalizeH="0" baseline="0" dirty="0" smtClean="0">
                <a:ln>
                  <a:noFill/>
                </a:ln>
                <a:solidFill>
                  <a:srgbClr val="000043"/>
                </a:solidFill>
                <a:effectLst/>
                <a:latin typeface="Lucida Console" panose="020B0609040504020204" pitchFamily="49" charset="0"/>
              </a:rPr>
              <a:t/>
            </a:r>
            <a:br>
              <a:rPr kumimoji="0" lang="en-US" altLang="en-US" b="1" i="0" u="none" strike="noStrike" cap="none" normalizeH="0" baseline="0" dirty="0" smtClean="0">
                <a:ln>
                  <a:noFill/>
                </a:ln>
                <a:solidFill>
                  <a:srgbClr val="000043"/>
                </a:solidFill>
                <a:effectLst/>
                <a:latin typeface="Lucida Console" panose="020B0609040504020204" pitchFamily="49" charset="0"/>
              </a:rPr>
            </a:br>
            <a:r>
              <a:rPr kumimoji="0" lang="en-US" altLang="en-US" b="1" i="0" u="none" strike="noStrike" cap="none" normalizeH="0" baseline="0" dirty="0" smtClean="0">
                <a:ln>
                  <a:noFill/>
                </a:ln>
                <a:solidFill>
                  <a:srgbClr val="000043"/>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"11" </a:t>
            </a:r>
            <a:r>
              <a:rPr kumimoji="0" lang="en-US" altLang="en-US" b="1" i="0" u="none" strike="noStrike" cap="none" normalizeH="0" baseline="0" dirty="0" smtClean="0">
                <a:ln>
                  <a:noFill/>
                </a:ln>
                <a:solidFill>
                  <a:srgbClr val="000043"/>
                </a:solidFill>
                <a:effectLst/>
                <a:latin typeface="Lucida Console" panose="020B0609040504020204" pitchFamily="49" charset="0"/>
              </a:rPr>
              <a:t>as </a:t>
            </a:r>
            <a:r>
              <a:rPr kumimoji="0" lang="en-US" altLang="en-US" b="0" i="0" u="none" strike="noStrike" cap="none" normalizeH="0" baseline="0" dirty="0" err="1" smtClean="0">
                <a:ln>
                  <a:noFill/>
                </a:ln>
                <a:solidFill>
                  <a:srgbClr val="000000"/>
                </a:solidFill>
                <a:effectLst/>
                <a:latin typeface="Lucida Console" panose="020B0609040504020204" pitchFamily="49" charset="0"/>
              </a:rPr>
              <a:t>BigDecimal</a:t>
            </a:r>
            <a:r>
              <a:rPr kumimoji="0" lang="en-US" altLang="en-US" b="0" i="0" u="none" strike="noStrike" cap="none" normalizeH="0" baseline="0" dirty="0" smtClean="0">
                <a:ln>
                  <a:noFill/>
                </a:ln>
                <a:solidFill>
                  <a:srgbClr val="000000"/>
                </a:solidFill>
                <a:effectLst/>
                <a:latin typeface="Lucida Console" panose="020B0609040504020204" pitchFamily="49" charset="0"/>
              </a:rPr>
              <a:t> | </a:t>
            </a:r>
            <a:r>
              <a:rPr kumimoji="0" lang="en-US" altLang="en-US" b="1" i="0" u="none" strike="noStrike" cap="none" normalizeH="0" baseline="0" dirty="0" smtClean="0">
                <a:ln>
                  <a:noFill/>
                </a:ln>
                <a:solidFill>
                  <a:srgbClr val="008000"/>
                </a:solidFill>
                <a:effectLst/>
                <a:latin typeface="Lucida Console" panose="020B0609040504020204" pitchFamily="49" charset="0"/>
              </a:rPr>
              <a:t>"2" </a:t>
            </a:r>
            <a:r>
              <a:rPr kumimoji="0" lang="en-US" altLang="en-US" b="1" i="0" u="none" strike="noStrike" cap="none" normalizeH="0" baseline="0" dirty="0" smtClean="0">
                <a:ln>
                  <a:noFill/>
                </a:ln>
                <a:solidFill>
                  <a:srgbClr val="000043"/>
                </a:solidFill>
                <a:effectLst/>
                <a:latin typeface="Lucida Console" panose="020B0609040504020204" pitchFamily="49" charset="0"/>
              </a:rPr>
              <a:t>as </a:t>
            </a:r>
            <a:r>
              <a:rPr kumimoji="0" lang="en-US" altLang="en-US" b="0" i="0" u="none" strike="noStrike" cap="none" normalizeH="0" baseline="0" dirty="0" err="1" smtClean="0">
                <a:ln>
                  <a:noFill/>
                </a:ln>
                <a:solidFill>
                  <a:srgbClr val="000000"/>
                </a:solidFill>
                <a:effectLst/>
                <a:latin typeface="Lucida Console" panose="020B0609040504020204" pitchFamily="49" charset="0"/>
              </a:rPr>
              <a:t>BigDecimal</a:t>
            </a:r>
            <a:r>
              <a:rPr kumimoji="0" lang="en-US" altLang="en-US" b="0" i="0" u="none" strike="noStrike" cap="none" normalizeH="0" baseline="0" dirty="0" smtClean="0">
                <a:ln>
                  <a:noFill/>
                </a:ln>
                <a:solidFill>
                  <a:srgbClr val="000000"/>
                </a:solidFill>
                <a:effectLst/>
                <a:latin typeface="Lucida Console" panose="020B0609040504020204" pitchFamily="49" charset="0"/>
              </a:rPr>
              <a:t>  || </a:t>
            </a:r>
            <a:r>
              <a:rPr kumimoji="0" lang="en-US" altLang="en-US" b="1" i="0" u="none" strike="noStrike" cap="none" normalizeH="0" baseline="0" dirty="0" smtClean="0">
                <a:ln>
                  <a:noFill/>
                </a:ln>
                <a:solidFill>
                  <a:srgbClr val="FF0000"/>
                </a:solidFill>
                <a:effectLst/>
                <a:latin typeface="Lucida Console" panose="020B0609040504020204" pitchFamily="49" charset="0"/>
              </a:rPr>
              <a:t>true</a:t>
            </a:r>
            <a:r>
              <a:rPr kumimoji="0" lang="en-US" altLang="en-US" b="1" i="0" u="none" strike="noStrike" cap="none" normalizeH="0" baseline="0" dirty="0" smtClean="0">
                <a:ln>
                  <a:noFill/>
                </a:ln>
                <a:solidFill>
                  <a:srgbClr val="000043"/>
                </a:solidFill>
                <a:effectLst/>
                <a:latin typeface="Lucida Console" panose="020B0609040504020204" pitchFamily="49" charset="0"/>
              </a:rPr>
              <a:t>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43"/>
                </a:solidFill>
                <a:effectLst/>
                <a:latin typeface="Lucida Console" panose="020B0609040504020204" pitchFamily="49" charset="0"/>
              </a:rPr>
              <a:t>false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43"/>
                </a:solidFill>
                <a:effectLst/>
                <a:latin typeface="Lucida Console" panose="020B0609040504020204" pitchFamily="49" charset="0"/>
              </a:rPr>
              <a:t>false</a:t>
            </a:r>
            <a:br>
              <a:rPr kumimoji="0" lang="en-US" altLang="en-US" b="1" i="0" u="none" strike="noStrike" cap="none" normalizeH="0" baseline="0" dirty="0" smtClean="0">
                <a:ln>
                  <a:noFill/>
                </a:ln>
                <a:solidFill>
                  <a:srgbClr val="000043"/>
                </a:solidFill>
                <a:effectLst/>
                <a:latin typeface="Lucida Console" panose="020B0609040504020204" pitchFamily="49" charset="0"/>
              </a:rPr>
            </a:br>
            <a:r>
              <a:rPr kumimoji="0" lang="pl-PL" altLang="en-US" b="1" i="0" u="none" strike="noStrike" cap="none" normalizeH="0" baseline="0" dirty="0" smtClean="0">
                <a:ln>
                  <a:noFill/>
                </a:ln>
                <a:solidFill>
                  <a:srgbClr val="000043"/>
                </a:solidFill>
                <a:effectLst/>
                <a:latin typeface="Lucida Console" panose="020B0609040504020204" pitchFamily="49" charset="0"/>
              </a:rPr>
              <a:t>    </a:t>
            </a:r>
            <a:r>
              <a:rPr lang="en-US" altLang="en-US" i="1" dirty="0" smtClean="0">
                <a:solidFill>
                  <a:srgbClr val="808080"/>
                </a:solidFill>
                <a:latin typeface="Lucida Console" panose="020B0609040504020204" pitchFamily="49" charset="0"/>
              </a:rPr>
              <a:t>// </a:t>
            </a:r>
            <a:r>
              <a:rPr lang="en-US" altLang="en-US" i="1" dirty="0">
                <a:solidFill>
                  <a:srgbClr val="808080"/>
                </a:solidFill>
                <a:latin typeface="Lucida Console" panose="020B0609040504020204" pitchFamily="49" charset="0"/>
              </a:rPr>
              <a:t>java different</a:t>
            </a:r>
            <a:endParaRPr kumimoji="0" lang="pl-PL" altLang="en-US" b="1" i="0" u="none" strike="noStrike" cap="none" normalizeH="0" baseline="0" dirty="0" smtClean="0">
              <a:ln>
                <a:noFill/>
              </a:ln>
              <a:solidFill>
                <a:srgbClr val="000043"/>
              </a:solidFill>
              <a:effectLst/>
              <a:latin typeface="Lucida Console" panose="020B0609040504020204" pitchFamily="49" charset="0"/>
            </a:endParaRPr>
          </a:p>
          <a:p>
            <a:pPr lvl="0" eaLnBrk="0" fontAlgn="base" hangingPunct="0">
              <a:spcBef>
                <a:spcPct val="0"/>
              </a:spcBef>
              <a:spcAft>
                <a:spcPct val="0"/>
              </a:spcAft>
            </a:pPr>
            <a:r>
              <a:rPr kumimoji="0" lang="en-US" altLang="en-US" b="1" i="0" u="none" strike="noStrike" cap="none" normalizeH="0" baseline="0" dirty="0" smtClean="0">
                <a:ln>
                  <a:noFill/>
                </a:ln>
                <a:solidFill>
                  <a:srgbClr val="000043"/>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"2" </a:t>
            </a:r>
            <a:r>
              <a:rPr kumimoji="0" lang="en-US" altLang="en-US" b="1" i="0" u="none" strike="noStrike" cap="none" normalizeH="0" baseline="0" dirty="0" smtClean="0">
                <a:ln>
                  <a:noFill/>
                </a:ln>
                <a:solidFill>
                  <a:srgbClr val="000043"/>
                </a:solidFill>
                <a:effectLst/>
                <a:latin typeface="Lucida Console" panose="020B0609040504020204" pitchFamily="49" charset="0"/>
              </a:rPr>
              <a:t>as </a:t>
            </a:r>
            <a:r>
              <a:rPr kumimoji="0" lang="en-US" altLang="en-US" b="0" i="0" u="none" strike="noStrike" cap="none" normalizeH="0" baseline="0" dirty="0" err="1" smtClean="0">
                <a:ln>
                  <a:noFill/>
                </a:ln>
                <a:solidFill>
                  <a:srgbClr val="000000"/>
                </a:solidFill>
                <a:effectLst/>
                <a:latin typeface="Lucida Console" panose="020B0609040504020204" pitchFamily="49" charset="0"/>
              </a:rPr>
              <a:t>BigDecimal</a:t>
            </a:r>
            <a:r>
              <a:rPr kumimoji="0" lang="en-US" altLang="en-US" b="0" i="0" u="none" strike="noStrike" cap="none" normalizeH="0" baseline="0" dirty="0" smtClean="0">
                <a:ln>
                  <a:noFill/>
                </a:ln>
                <a:solidFill>
                  <a:srgbClr val="000000"/>
                </a:solidFill>
                <a:effectLst/>
                <a:latin typeface="Lucida Console" panose="020B0609040504020204" pitchFamily="49" charset="0"/>
              </a:rPr>
              <a:t>  | </a:t>
            </a:r>
            <a:r>
              <a:rPr kumimoji="0" lang="en-US" altLang="en-US" b="1" i="0" u="none" strike="noStrike" cap="none" normalizeH="0" baseline="0" dirty="0" smtClean="0">
                <a:ln>
                  <a:noFill/>
                </a:ln>
                <a:solidFill>
                  <a:srgbClr val="008000"/>
                </a:solidFill>
                <a:effectLst/>
                <a:latin typeface="Lucida Console" panose="020B0609040504020204" pitchFamily="49" charset="0"/>
              </a:rPr>
              <a:t>"2" </a:t>
            </a:r>
            <a:r>
              <a:rPr kumimoji="0" lang="en-US" altLang="en-US" b="1" i="0" u="none" strike="noStrike" cap="none" normalizeH="0" baseline="0" dirty="0" smtClean="0">
                <a:ln>
                  <a:noFill/>
                </a:ln>
                <a:solidFill>
                  <a:srgbClr val="000043"/>
                </a:solidFill>
                <a:effectLst/>
                <a:latin typeface="Lucida Console" panose="020B0609040504020204" pitchFamily="49" charset="0"/>
              </a:rPr>
              <a:t>as </a:t>
            </a:r>
            <a:r>
              <a:rPr kumimoji="0" lang="en-US" altLang="en-US" b="0" i="0" u="none" strike="noStrike" cap="none" normalizeH="0" baseline="0" dirty="0" err="1" smtClean="0">
                <a:ln>
                  <a:noFill/>
                </a:ln>
                <a:solidFill>
                  <a:srgbClr val="000000"/>
                </a:solidFill>
                <a:effectLst/>
                <a:latin typeface="Lucida Console" panose="020B0609040504020204" pitchFamily="49" charset="0"/>
              </a:rPr>
              <a:t>BigDecimal</a:t>
            </a:r>
            <a:r>
              <a:rPr kumimoji="0" lang="en-US" altLang="en-US" b="0" i="0" u="none" strike="noStrike" cap="none" normalizeH="0" baseline="0" dirty="0" smtClean="0">
                <a:ln>
                  <a:noFill/>
                </a:ln>
                <a:solidFill>
                  <a:srgbClr val="000000"/>
                </a:solidFill>
                <a:effectLst/>
                <a:latin typeface="Lucida Console" panose="020B0609040504020204" pitchFamily="49" charset="0"/>
              </a:rPr>
              <a:t>  || </a:t>
            </a:r>
            <a:r>
              <a:rPr kumimoji="0" lang="en-US" altLang="en-US" b="1" i="0" u="none" strike="noStrike" cap="none" normalizeH="0" baseline="0" dirty="0" smtClean="0">
                <a:ln>
                  <a:noFill/>
                </a:ln>
                <a:solidFill>
                  <a:srgbClr val="000043"/>
                </a:solidFill>
                <a:effectLst/>
                <a:latin typeface="Lucida Console" panose="020B0609040504020204" pitchFamily="49" charset="0"/>
              </a:rPr>
              <a:t>false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FF0000"/>
                </a:solidFill>
                <a:effectLst/>
                <a:latin typeface="Lucida Console" panose="020B0609040504020204" pitchFamily="49" charset="0"/>
              </a:rPr>
              <a:t>true</a:t>
            </a:r>
            <a:r>
              <a:rPr kumimoji="0" lang="en-US" altLang="en-US" b="1" i="0" u="none" strike="noStrike" cap="none" normalizeH="0" baseline="0" dirty="0" smtClean="0">
                <a:ln>
                  <a:noFill/>
                </a:ln>
                <a:solidFill>
                  <a:srgbClr val="000043"/>
                </a:solidFill>
                <a:effectLst/>
                <a:latin typeface="Lucida Console" panose="020B0609040504020204" pitchFamily="49" charset="0"/>
              </a:rPr>
              <a:t>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43"/>
                </a:solidFill>
                <a:effectLst/>
                <a:latin typeface="Lucida Console" panose="020B0609040504020204" pitchFamily="49" charset="0"/>
              </a:rPr>
              <a:t>false </a:t>
            </a:r>
            <a:endParaRPr kumimoji="0" lang="pl-PL" altLang="en-US" b="1" i="0" u="none" strike="noStrike" cap="none" normalizeH="0" baseline="0" dirty="0" smtClean="0">
              <a:ln>
                <a:noFill/>
              </a:ln>
              <a:solidFill>
                <a:srgbClr val="000043"/>
              </a:solidFill>
              <a:effectLst/>
              <a:latin typeface="Lucida Console" panose="020B0609040504020204" pitchFamily="49" charset="0"/>
            </a:endParaRPr>
          </a:p>
        </p:txBody>
      </p:sp>
    </p:spTree>
    <p:extLst>
      <p:ext uri="{BB962C8B-B14F-4D97-AF65-F5344CB8AC3E}">
        <p14:creationId xmlns:p14="http://schemas.microsoft.com/office/powerpoint/2010/main" val="9605299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Groovy Operators Specification</a:t>
            </a:r>
            <a:endParaRPr lang="en-US" dirty="0"/>
          </a:p>
        </p:txBody>
      </p:sp>
      <p:pic>
        <p:nvPicPr>
          <p:cNvPr id="5" name="Picture 4"/>
          <p:cNvPicPr>
            <a:picLocks noChangeAspect="1"/>
          </p:cNvPicPr>
          <p:nvPr/>
        </p:nvPicPr>
        <p:blipFill>
          <a:blip r:embed="rId3"/>
          <a:stretch>
            <a:fillRect/>
          </a:stretch>
        </p:blipFill>
        <p:spPr>
          <a:xfrm>
            <a:off x="1063541" y="1902743"/>
            <a:ext cx="7865526" cy="3836319"/>
          </a:xfrm>
          <a:prstGeom prst="rect">
            <a:avLst/>
          </a:prstGeom>
        </p:spPr>
      </p:pic>
    </p:spTree>
    <p:extLst>
      <p:ext uri="{BB962C8B-B14F-4D97-AF65-F5344CB8AC3E}">
        <p14:creationId xmlns:p14="http://schemas.microsoft.com/office/powerpoint/2010/main" val="347606715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Groovy Strings</a:t>
            </a:r>
            <a:endParaRPr lang="en-US" dirty="0"/>
          </a:p>
        </p:txBody>
      </p:sp>
      <p:sp>
        <p:nvSpPr>
          <p:cNvPr id="3" name="Rectangle 1"/>
          <p:cNvSpPr>
            <a:spLocks noChangeArrowheads="1"/>
          </p:cNvSpPr>
          <p:nvPr/>
        </p:nvSpPr>
        <p:spPr bwMode="auto">
          <a:xfrm>
            <a:off x="838200" y="2684239"/>
            <a:ext cx="11353800" cy="25853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err="1" smtClean="0">
                <a:ln>
                  <a:noFill/>
                </a:ln>
                <a:solidFill>
                  <a:srgbClr val="000043"/>
                </a:solidFill>
                <a:effectLst/>
                <a:latin typeface="Lucida Console" panose="020B0609040504020204" pitchFamily="49" charset="0"/>
              </a:rPr>
              <a:t>def</a:t>
            </a:r>
            <a:r>
              <a:rPr kumimoji="0" lang="en-US" altLang="en-US" b="1" i="0" u="none" strike="noStrike" cap="none" normalizeH="0" baseline="0" dirty="0" smtClean="0">
                <a:ln>
                  <a:noFill/>
                </a:ln>
                <a:solidFill>
                  <a:srgbClr val="000043"/>
                </a:solidFill>
                <a:effectLst/>
                <a:latin typeface="Lucida Console" panose="020B0609040504020204" pitchFamily="49" charset="0"/>
              </a:rPr>
              <a:t> </a:t>
            </a:r>
            <a:r>
              <a:rPr kumimoji="0" lang="en-US" altLang="en-US" b="1" i="0" u="none" strike="noStrike" cap="none" normalizeH="0" baseline="0" dirty="0" smtClean="0">
                <a:ln>
                  <a:noFill/>
                </a:ln>
                <a:solidFill>
                  <a:srgbClr val="660E7A"/>
                </a:solidFill>
                <a:effectLst/>
                <a:latin typeface="Lucida Console" panose="020B0609040504020204" pitchFamily="49" charset="0"/>
              </a:rPr>
              <a:t>x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0" i="0" u="none" strike="noStrike" cap="none" normalizeH="0" baseline="0" dirty="0" smtClean="0">
                <a:ln>
                  <a:noFill/>
                </a:ln>
                <a:solidFill>
                  <a:srgbClr val="0000FF"/>
                </a:solidFill>
                <a:effectLst/>
                <a:latin typeface="Lucida Console" panose="020B0609040504020204" pitchFamily="49" charset="0"/>
              </a:rPr>
              <a:t>1</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660E7A"/>
                </a:solidFill>
                <a:effectLst/>
                <a:latin typeface="Lucida Console" panose="020B0609040504020204" pitchFamily="49" charset="0"/>
              </a:rPr>
              <a:t>y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0" i="0" u="none" strike="noStrike" cap="none" normalizeH="0" baseline="0" dirty="0" smtClean="0">
                <a:ln>
                  <a:noFill/>
                </a:ln>
                <a:solidFill>
                  <a:srgbClr val="0000FF"/>
                </a:solidFill>
                <a:effectLst/>
                <a:latin typeface="Lucida Console" panose="020B0609040504020204" pitchFamily="49" charset="0"/>
              </a:rPr>
              <a:t>2</a:t>
            </a:r>
            <a:endParaRPr kumimoji="0" lang="pl-PL" altLang="en-US" b="0" i="0" u="none" strike="noStrike" cap="none" normalizeH="0" baseline="0" dirty="0" smtClean="0">
              <a:ln>
                <a:noFill/>
              </a:ln>
              <a:solidFill>
                <a:srgbClr val="0000FF"/>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FF"/>
                </a:solidFill>
                <a:effectLst/>
                <a:latin typeface="Lucida Console" panose="020B0609040504020204" pitchFamily="49" charset="0"/>
              </a:rPr>
              <a:t/>
            </a:r>
            <a:br>
              <a:rPr kumimoji="0" lang="en-US" altLang="en-US" b="0" i="0" u="none" strike="noStrike" cap="none" normalizeH="0" baseline="0" dirty="0" smtClean="0">
                <a:ln>
                  <a:noFill/>
                </a:ln>
                <a:solidFill>
                  <a:srgbClr val="0000FF"/>
                </a:solidFill>
                <a:effectLst/>
                <a:latin typeface="Lucida Console" panose="020B0609040504020204" pitchFamily="49" charset="0"/>
              </a:rPr>
            </a:br>
            <a:r>
              <a:rPr kumimoji="0" lang="en-US" altLang="en-US" b="1" i="0" u="none" strike="noStrike" cap="none" normalizeH="0" baseline="0" dirty="0" err="1" smtClean="0">
                <a:ln>
                  <a:noFill/>
                </a:ln>
                <a:solidFill>
                  <a:srgbClr val="000043"/>
                </a:solidFill>
                <a:effectLst/>
                <a:latin typeface="Lucida Console" panose="020B0609040504020204" pitchFamily="49" charset="0"/>
              </a:rPr>
              <a:t>def</a:t>
            </a:r>
            <a:r>
              <a:rPr kumimoji="0" lang="en-US" altLang="en-US" b="1" i="0" u="none" strike="noStrike" cap="none" normalizeH="0" baseline="0" dirty="0" smtClean="0">
                <a:ln>
                  <a:noFill/>
                </a:ln>
                <a:solidFill>
                  <a:srgbClr val="000043"/>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"Strings in groovy are just much better"</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00"/>
                </a:solidFill>
                <a:effectLst/>
                <a:latin typeface="Lucida Console" panose="020B0609040504020204" pitchFamily="49" charset="0"/>
              </a:rPr>
              <a:t>expect</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"groovy interpolates values inside </a:t>
            </a:r>
            <a:r>
              <a:rPr kumimoji="0" lang="en-US" altLang="en-US" b="1" i="0" u="none" strike="noStrike" cap="none" normalizeH="0" baseline="0" dirty="0" smtClean="0">
                <a:ln>
                  <a:noFill/>
                </a:ln>
                <a:solidFill>
                  <a:srgbClr val="000080"/>
                </a:solidFill>
                <a:effectLst/>
                <a:latin typeface="Lucida Console" panose="020B0609040504020204" pitchFamily="49" charset="0"/>
              </a:rPr>
              <a:t>\"</a:t>
            </a:r>
            <a:r>
              <a:rPr kumimoji="0" lang="en-US" altLang="en-US" b="1" i="0" u="none" strike="noStrike" cap="none" normalizeH="0" baseline="0" dirty="0" smtClean="0">
                <a:ln>
                  <a:noFill/>
                </a:ln>
                <a:solidFill>
                  <a:srgbClr val="008000"/>
                </a:solidFill>
                <a:effectLst/>
                <a:latin typeface="Lucida Console" panose="020B0609040504020204" pitchFamily="49" charset="0"/>
              </a:rPr>
              <a:t> "</a:t>
            </a:r>
            <a:br>
              <a:rPr kumimoji="0" lang="en-US" altLang="en-US" b="1" i="0" u="none" strike="noStrike" cap="none" normalizeH="0" baseline="0" dirty="0" smtClean="0">
                <a:ln>
                  <a:noFill/>
                </a:ln>
                <a:solidFill>
                  <a:srgbClr val="008000"/>
                </a:solidFill>
                <a:effectLst/>
                <a:latin typeface="Lucida Console" panose="020B0609040504020204" pitchFamily="49" charset="0"/>
              </a:rPr>
            </a:br>
            <a:r>
              <a:rPr kumimoji="0" lang="en-US" altLang="en-US" b="1" i="0" u="none" strike="noStrike" cap="none" normalizeH="0" baseline="0" dirty="0" smtClean="0">
                <a:ln>
                  <a:noFill/>
                </a:ln>
                <a:solidFill>
                  <a:srgbClr val="008000"/>
                </a:solidFill>
                <a:effectLst/>
                <a:latin typeface="Lucida Console" panose="020B0609040504020204" pitchFamily="49" charset="0"/>
              </a:rPr>
              <a:t>    "</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r>
              <a:rPr kumimoji="0" lang="en-US" altLang="en-US" b="1" i="0" u="none" strike="noStrike" cap="none" normalizeH="0" baseline="0" dirty="0" smtClean="0">
                <a:ln>
                  <a:noFill/>
                </a:ln>
                <a:solidFill>
                  <a:srgbClr val="660E7A"/>
                </a:solidFill>
                <a:effectLst/>
                <a:latin typeface="Lucida Console" panose="020B0609040504020204" pitchFamily="49" charset="0"/>
              </a:rPr>
              <a:t>x</a:t>
            </a:r>
            <a:r>
              <a:rPr kumimoji="0" lang="en-US" altLang="en-US" b="1" i="0" u="none" strike="noStrike" cap="none" normalizeH="0" baseline="0" dirty="0" smtClean="0">
                <a:ln>
                  <a:noFill/>
                </a:ln>
                <a:solidFill>
                  <a:srgbClr val="008000"/>
                </a:solidFill>
                <a:effectLst/>
                <a:latin typeface="Lucida Console" panose="020B0609040504020204" pitchFamily="49" charset="0"/>
              </a:rPr>
              <a:t> and </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r>
              <a:rPr kumimoji="0" lang="en-US" altLang="en-US" b="1" i="0" u="none" strike="noStrike" cap="none" normalizeH="0" baseline="0" dirty="0" smtClean="0">
                <a:ln>
                  <a:noFill/>
                </a:ln>
                <a:solidFill>
                  <a:srgbClr val="660E7A"/>
                </a:solidFill>
                <a:effectLst/>
                <a:latin typeface="Lucida Console" panose="020B0609040504020204" pitchFamily="49" charset="0"/>
              </a:rPr>
              <a:t>y</a:t>
            </a:r>
            <a:r>
              <a:rPr kumimoji="0" lang="en-US" altLang="en-US" b="1" i="0" u="none" strike="noStrike" cap="none" normalizeH="0" baseline="0" dirty="0" smtClean="0">
                <a:ln>
                  <a:noFill/>
                </a:ln>
                <a:solidFill>
                  <a:srgbClr val="008000"/>
                </a:solidFill>
                <a:effectLst/>
                <a:latin typeface="Lucida Console" panose="020B0609040504020204" pitchFamily="49" charset="0"/>
              </a:rPr>
              <a:t>"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"1 and 2"</a:t>
            </a:r>
            <a:endParaRPr kumimoji="0" lang="pl-PL" altLang="en-US" b="1" i="0" u="none" strike="noStrike" cap="none" normalizeH="0" baseline="0" dirty="0" smtClean="0">
              <a:ln>
                <a:noFill/>
              </a:ln>
              <a:solidFill>
                <a:srgbClr val="008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smtClean="0">
                <a:ln>
                  <a:noFill/>
                </a:ln>
                <a:solidFill>
                  <a:srgbClr val="008000"/>
                </a:solidFill>
                <a:effectLst/>
                <a:latin typeface="Lucida Console" panose="020B0609040504020204" pitchFamily="49" charset="0"/>
              </a:rPr>
              <a:t/>
            </a:r>
            <a:br>
              <a:rPr kumimoji="0" lang="en-US" altLang="en-US" b="1" i="0" u="none" strike="noStrike" cap="none" normalizeH="0" baseline="0" dirty="0" smtClean="0">
                <a:ln>
                  <a:noFill/>
                </a:ln>
                <a:solidFill>
                  <a:srgbClr val="008000"/>
                </a:solidFill>
                <a:effectLst/>
                <a:latin typeface="Lucida Console" panose="020B0609040504020204" pitchFamily="49" charset="0"/>
              </a:rPr>
            </a:br>
            <a:r>
              <a:rPr kumimoji="0" lang="en-US" altLang="en-US" b="1" i="0" u="none" strike="noStrike" cap="none" normalizeH="0" baseline="0" dirty="0" smtClean="0">
                <a:ln>
                  <a:noFill/>
                </a:ln>
                <a:solidFill>
                  <a:srgbClr val="008000"/>
                </a:solidFill>
                <a:effectLst/>
                <a:latin typeface="Lucida Console" panose="020B0609040504020204" pitchFamily="49" charset="0"/>
              </a:rPr>
              <a:t>    </a:t>
            </a:r>
            <a:r>
              <a:rPr kumimoji="0" lang="en-US" altLang="en-US" b="1" i="0" u="none" strike="noStrike" cap="none" normalizeH="0" baseline="0" dirty="0" smtClean="0">
                <a:ln>
                  <a:noFill/>
                </a:ln>
                <a:solidFill>
                  <a:srgbClr val="000000"/>
                </a:solidFill>
                <a:effectLst/>
                <a:latin typeface="Lucida Console" panose="020B0609040504020204" pitchFamily="49" charset="0"/>
              </a:rPr>
              <a:t>and</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"groovy does not interpolate values inside ' "</a:t>
            </a:r>
            <a:br>
              <a:rPr kumimoji="0" lang="en-US" altLang="en-US" b="1" i="0" u="none" strike="noStrike" cap="none" normalizeH="0" baseline="0" dirty="0" smtClean="0">
                <a:ln>
                  <a:noFill/>
                </a:ln>
                <a:solidFill>
                  <a:srgbClr val="008000"/>
                </a:solidFill>
                <a:effectLst/>
                <a:latin typeface="Lucida Console" panose="020B0609040504020204" pitchFamily="49" charset="0"/>
              </a:rPr>
            </a:br>
            <a:r>
              <a:rPr kumimoji="0" lang="en-US" altLang="en-US" b="1" i="0" u="none" strike="noStrike" cap="none" normalizeH="0" baseline="0" dirty="0" smtClean="0">
                <a:ln>
                  <a:noFill/>
                </a:ln>
                <a:solidFill>
                  <a:srgbClr val="008000"/>
                </a:solidFill>
                <a:effectLst/>
                <a:latin typeface="Lucida Console" panose="020B0609040504020204" pitchFamily="49" charset="0"/>
              </a:rPr>
              <a:t>    '$x and $y'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a:t>
            </a:r>
            <a:r>
              <a:rPr kumimoji="0" lang="en-US" altLang="en-US" b="1" i="0" u="none" strike="noStrike" cap="none" normalizeH="0" baseline="0" dirty="0" smtClean="0">
                <a:ln>
                  <a:noFill/>
                </a:ln>
                <a:solidFill>
                  <a:srgbClr val="000080"/>
                </a:solidFill>
                <a:effectLst/>
                <a:latin typeface="Lucida Console" panose="020B0609040504020204" pitchFamily="49" charset="0"/>
              </a:rPr>
              <a:t>\$</a:t>
            </a:r>
            <a:r>
              <a:rPr kumimoji="0" lang="en-US" altLang="en-US" b="1" i="0" u="none" strike="noStrike" cap="none" normalizeH="0" baseline="0" dirty="0" smtClean="0">
                <a:ln>
                  <a:noFill/>
                </a:ln>
                <a:solidFill>
                  <a:srgbClr val="008000"/>
                </a:solidFill>
                <a:effectLst/>
                <a:latin typeface="Lucida Console" panose="020B0609040504020204" pitchFamily="49" charset="0"/>
              </a:rPr>
              <a:t>x and </a:t>
            </a:r>
            <a:r>
              <a:rPr kumimoji="0" lang="en-US" altLang="en-US" b="1" i="0" u="none" strike="noStrike" cap="none" normalizeH="0" baseline="0" dirty="0" smtClean="0">
                <a:ln>
                  <a:noFill/>
                </a:ln>
                <a:solidFill>
                  <a:srgbClr val="000080"/>
                </a:solidFill>
                <a:effectLst/>
                <a:latin typeface="Lucida Console" panose="020B0609040504020204" pitchFamily="49" charset="0"/>
              </a:rPr>
              <a:t>\$</a:t>
            </a:r>
            <a:r>
              <a:rPr kumimoji="0" lang="en-US" altLang="en-US" b="1" i="0" u="none" strike="noStrike" cap="none" normalizeH="0" baseline="0" dirty="0" smtClean="0">
                <a:ln>
                  <a:noFill/>
                </a:ln>
                <a:solidFill>
                  <a:srgbClr val="008000"/>
                </a:solidFill>
                <a:effectLst/>
                <a:latin typeface="Lucida Console" panose="020B0609040504020204" pitchFamily="49" charset="0"/>
              </a:rPr>
              <a:t>y"</a:t>
            </a:r>
            <a:r>
              <a:rPr kumimoji="0" lang="en-US" altLang="en-US" b="1" i="0" u="none" strike="noStrike" cap="none" normalizeH="0" baseline="0" dirty="0" smtClean="0">
                <a:ln>
                  <a:noFill/>
                </a:ln>
                <a:solidFill>
                  <a:srgbClr val="000043"/>
                </a:solidFill>
                <a:effectLst/>
                <a:latin typeface="Lucida Console" panose="020B0609040504020204" pitchFamily="49" charset="0"/>
              </a:rPr>
              <a:t/>
            </a:r>
            <a:br>
              <a:rPr kumimoji="0" lang="en-US" altLang="en-US" b="1" i="0" u="none" strike="noStrike" cap="none" normalizeH="0" baseline="0" dirty="0" smtClean="0">
                <a:ln>
                  <a:noFill/>
                </a:ln>
                <a:solidFill>
                  <a:srgbClr val="000043"/>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a:t>
            </a:r>
            <a:endParaRPr kumimoji="0" lang="en-US" altLang="en-US" sz="4400" b="0" i="0" u="none" strike="noStrike" cap="none" normalizeH="0" baseline="0" dirty="0" smtClean="0">
              <a:ln>
                <a:noFill/>
              </a:ln>
              <a:solidFill>
                <a:schemeClr val="tx1"/>
              </a:solidFill>
              <a:effectLst/>
              <a:latin typeface="Lucida Console" panose="020B0609040504020204" pitchFamily="49" charset="0"/>
            </a:endParaRPr>
          </a:p>
        </p:txBody>
      </p:sp>
    </p:spTree>
    <p:extLst>
      <p:ext uri="{BB962C8B-B14F-4D97-AF65-F5344CB8AC3E}">
        <p14:creationId xmlns:p14="http://schemas.microsoft.com/office/powerpoint/2010/main" val="30346013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Groovy Strings</a:t>
            </a:r>
            <a:endParaRPr lang="en-US" dirty="0"/>
          </a:p>
        </p:txBody>
      </p:sp>
      <p:sp>
        <p:nvSpPr>
          <p:cNvPr id="3" name="Rectangle 1"/>
          <p:cNvSpPr>
            <a:spLocks noChangeArrowheads="1"/>
          </p:cNvSpPr>
          <p:nvPr/>
        </p:nvSpPr>
        <p:spPr bwMode="auto">
          <a:xfrm>
            <a:off x="838200" y="2022518"/>
            <a:ext cx="11353800" cy="390876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400" b="0" i="0" u="none" strike="noStrike" cap="none" normalizeH="0" baseline="0" dirty="0" smtClean="0">
                <a:ln>
                  <a:noFill/>
                </a:ln>
                <a:solidFill>
                  <a:srgbClr val="0000FF"/>
                </a:solidFill>
                <a:effectLst/>
                <a:latin typeface="Lucida Console" panose="020B0609040504020204" pitchFamily="49" charset="0"/>
              </a:rPr>
              <a:t/>
            </a:r>
            <a:br>
              <a:rPr kumimoji="0" lang="en-US" altLang="en-US" sz="1400" b="0" i="0" u="none" strike="noStrike" cap="none" normalizeH="0" baseline="0" dirty="0" smtClean="0">
                <a:ln>
                  <a:noFill/>
                </a:ln>
                <a:solidFill>
                  <a:srgbClr val="0000FF"/>
                </a:solidFill>
                <a:effectLst/>
                <a:latin typeface="Lucida Console" panose="020B0609040504020204" pitchFamily="49" charset="0"/>
              </a:rPr>
            </a:br>
            <a:r>
              <a:rPr kumimoji="0" lang="en-US" altLang="en-US" b="1" i="0" u="none" strike="noStrike" cap="none" normalizeH="0" baseline="0" dirty="0" err="1" smtClean="0">
                <a:ln>
                  <a:noFill/>
                </a:ln>
                <a:solidFill>
                  <a:srgbClr val="000043"/>
                </a:solidFill>
                <a:effectLst/>
                <a:latin typeface="Lucida Console" panose="020B0609040504020204" pitchFamily="49" charset="0"/>
              </a:rPr>
              <a:t>def</a:t>
            </a:r>
            <a:r>
              <a:rPr kumimoji="0" lang="en-US" altLang="en-US" b="1" i="0" u="none" strike="noStrike" cap="none" normalizeH="0" baseline="0" dirty="0" smtClean="0">
                <a:ln>
                  <a:noFill/>
                </a:ln>
                <a:solidFill>
                  <a:srgbClr val="000043"/>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"Strings in groovy are just much better"</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1" i="0" u="none" strike="noStrike" cap="none" normalizeH="0" baseline="0" dirty="0" smtClean="0">
                <a:ln>
                  <a:noFill/>
                </a:ln>
                <a:solidFill>
                  <a:srgbClr val="008000"/>
                </a:solidFill>
                <a:effectLst/>
                <a:latin typeface="Lucida Console" panose="020B0609040504020204" pitchFamily="49" charset="0"/>
              </a:rPr>
              <a:t/>
            </a:r>
            <a:br>
              <a:rPr kumimoji="0" lang="en-US" altLang="en-US" b="1" i="0" u="none" strike="noStrike" cap="none" normalizeH="0" baseline="0" dirty="0" smtClean="0">
                <a:ln>
                  <a:noFill/>
                </a:ln>
                <a:solidFill>
                  <a:srgbClr val="008000"/>
                </a:solidFill>
                <a:effectLst/>
                <a:latin typeface="Lucida Console" panose="020B0609040504020204" pitchFamily="49" charset="0"/>
              </a:rPr>
            </a:br>
            <a:r>
              <a:rPr kumimoji="0" lang="en-US" altLang="en-US" b="1" i="0" u="none" strike="noStrike" cap="none" normalizeH="0" baseline="0" dirty="0" smtClean="0">
                <a:ln>
                  <a:noFill/>
                </a:ln>
                <a:solidFill>
                  <a:srgbClr val="008000"/>
                </a:solidFill>
                <a:effectLst/>
                <a:latin typeface="Lucida Console" panose="020B0609040504020204" pitchFamily="49" charset="0"/>
              </a:rPr>
              <a:t> </a:t>
            </a:r>
            <a:r>
              <a:rPr lang="pl-PL" altLang="en-US" b="1" dirty="0" smtClean="0">
                <a:solidFill>
                  <a:srgbClr val="000000"/>
                </a:solidFill>
                <a:latin typeface="Lucida Console" panose="020B0609040504020204" pitchFamily="49" charset="0"/>
              </a:rPr>
              <a:t>expect</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"groovy lets you write in multiple lines and not escape</a:t>
            </a:r>
            <a:r>
              <a:rPr kumimoji="0" lang="en-US" altLang="en-US" b="1" i="0" u="none" strike="noStrike" cap="none" normalizeH="0" baseline="0" dirty="0" smtClean="0">
                <a:ln>
                  <a:noFill/>
                </a:ln>
                <a:solidFill>
                  <a:srgbClr val="000080"/>
                </a:solidFill>
                <a:effectLst/>
                <a:latin typeface="Lucida Console" panose="020B0609040504020204" pitchFamily="49" charset="0"/>
              </a:rPr>
              <a:t>\"</a:t>
            </a:r>
            <a:r>
              <a:rPr kumimoji="0" lang="en-US" altLang="en-US" b="1" i="0" u="none" strike="noStrike" cap="none" normalizeH="0" baseline="0" dirty="0" smtClean="0">
                <a:ln>
                  <a:noFill/>
                </a:ln>
                <a:solidFill>
                  <a:srgbClr val="008000"/>
                </a:solidFill>
                <a:effectLst/>
                <a:latin typeface="Lucida Console" panose="020B0609040504020204" pitchFamily="49" charset="0"/>
              </a:rPr>
              <a:t> "</a:t>
            </a:r>
            <a:br>
              <a:rPr kumimoji="0" lang="en-US" altLang="en-US" b="1" i="0" u="none" strike="noStrike" cap="none" normalizeH="0" baseline="0" dirty="0" smtClean="0">
                <a:ln>
                  <a:noFill/>
                </a:ln>
                <a:solidFill>
                  <a:srgbClr val="008000"/>
                </a:solidFill>
                <a:effectLst/>
                <a:latin typeface="Lucida Console" panose="020B0609040504020204" pitchFamily="49" charset="0"/>
              </a:rPr>
            </a:br>
            <a:r>
              <a:rPr kumimoji="0" lang="en-US" altLang="en-US" b="1" i="0" u="none" strike="noStrike" cap="none" normalizeH="0" baseline="0" dirty="0" smtClean="0">
                <a:ln>
                  <a:noFill/>
                </a:ln>
                <a:solidFill>
                  <a:srgbClr val="008000"/>
                </a:solidFill>
                <a:effectLst/>
                <a:latin typeface="Lucida Console" panose="020B0609040504020204" pitchFamily="49" charset="0"/>
              </a:rPr>
              <a:t>    """</a:t>
            </a:r>
            <a:r>
              <a:rPr kumimoji="0" lang="en-US" altLang="en-US" b="1" i="0" u="none" strike="noStrike" cap="none" normalizeH="0" baseline="0" dirty="0" smtClean="0">
                <a:ln>
                  <a:noFill/>
                </a:ln>
                <a:solidFill>
                  <a:srgbClr val="000080"/>
                </a:solidFill>
                <a:effectLst/>
                <a:latin typeface="Lucida Console" panose="020B0609040504020204" pitchFamily="49" charset="0"/>
              </a:rPr>
              <a:t>\</a:t>
            </a:r>
            <a:br>
              <a:rPr kumimoji="0" lang="en-US" altLang="en-US" b="1" i="0" u="none" strike="noStrike" cap="none" normalizeH="0" baseline="0" dirty="0" smtClean="0">
                <a:ln>
                  <a:noFill/>
                </a:ln>
                <a:solidFill>
                  <a:srgbClr val="000080"/>
                </a:solidFill>
                <a:effectLst/>
                <a:latin typeface="Lucida Console" panose="020B0609040504020204" pitchFamily="49" charset="0"/>
              </a:rPr>
            </a:br>
            <a:r>
              <a:rPr kumimoji="0" lang="en-US" altLang="en-US" b="1" i="0" u="none" strike="noStrike" cap="none" normalizeH="0" baseline="0" dirty="0" smtClean="0">
                <a:ln>
                  <a:noFill/>
                </a:ln>
                <a:solidFill>
                  <a:srgbClr val="008000"/>
                </a:solidFill>
                <a:effectLst/>
                <a:latin typeface="Lucida Console" panose="020B0609040504020204" pitchFamily="49" charset="0"/>
              </a:rPr>
              <a:t>        "</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r>
              <a:rPr kumimoji="0" lang="en-US" altLang="en-US" b="1" i="0" u="none" strike="noStrike" cap="none" normalizeH="0" baseline="0" dirty="0" smtClean="0">
                <a:ln>
                  <a:noFill/>
                </a:ln>
                <a:solidFill>
                  <a:srgbClr val="660E7A"/>
                </a:solidFill>
                <a:effectLst/>
                <a:latin typeface="Lucida Console" panose="020B0609040504020204" pitchFamily="49" charset="0"/>
              </a:rPr>
              <a:t>x</a:t>
            </a:r>
            <a:r>
              <a:rPr kumimoji="0" lang="en-US" altLang="en-US" b="1" i="0" u="none" strike="noStrike" cap="none" normalizeH="0" baseline="0" dirty="0" smtClean="0">
                <a:ln>
                  <a:noFill/>
                </a:ln>
                <a:solidFill>
                  <a:srgbClr val="008000"/>
                </a:solidFill>
                <a:effectLst/>
                <a:latin typeface="Lucida Console" panose="020B0609040504020204" pitchFamily="49" charset="0"/>
              </a:rPr>
              <a:t>" </a:t>
            </a:r>
            <a:br>
              <a:rPr kumimoji="0" lang="en-US" altLang="en-US" b="1" i="0" u="none" strike="noStrike" cap="none" normalizeH="0" baseline="0" dirty="0" smtClean="0">
                <a:ln>
                  <a:noFill/>
                </a:ln>
                <a:solidFill>
                  <a:srgbClr val="008000"/>
                </a:solidFill>
                <a:effectLst/>
                <a:latin typeface="Lucida Console" panose="020B0609040504020204" pitchFamily="49" charset="0"/>
              </a:rPr>
            </a:br>
            <a:r>
              <a:rPr kumimoji="0" lang="en-US" altLang="en-US" b="1" i="0" u="none" strike="noStrike" cap="none" normalizeH="0" baseline="0" dirty="0" smtClean="0">
                <a:ln>
                  <a:noFill/>
                </a:ln>
                <a:solidFill>
                  <a:srgbClr val="008000"/>
                </a:solidFill>
                <a:effectLst/>
                <a:latin typeface="Lucida Console" panose="020B0609040504020204" pitchFamily="49" charset="0"/>
              </a:rPr>
              <a:t>        'and' </a:t>
            </a:r>
            <a:br>
              <a:rPr kumimoji="0" lang="en-US" altLang="en-US" b="1" i="0" u="none" strike="noStrike" cap="none" normalizeH="0" baseline="0" dirty="0" smtClean="0">
                <a:ln>
                  <a:noFill/>
                </a:ln>
                <a:solidFill>
                  <a:srgbClr val="008000"/>
                </a:solidFill>
                <a:effectLst/>
                <a:latin typeface="Lucida Console" panose="020B0609040504020204" pitchFamily="49" charset="0"/>
              </a:rPr>
            </a:br>
            <a:r>
              <a:rPr kumimoji="0" lang="en-US" altLang="en-US" b="1" i="0" u="none" strike="noStrike" cap="none" normalizeH="0" baseline="0" dirty="0" smtClean="0">
                <a:ln>
                  <a:noFill/>
                </a:ln>
                <a:solidFill>
                  <a:srgbClr val="008000"/>
                </a:solidFill>
                <a:effectLst/>
                <a:latin typeface="Lucida Console" panose="020B0609040504020204" pitchFamily="49" charset="0"/>
              </a:rPr>
              <a:t>        "</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r>
              <a:rPr kumimoji="0" lang="en-US" altLang="en-US" b="1" i="0" u="none" strike="noStrike" cap="none" normalizeH="0" baseline="0" dirty="0" smtClean="0">
                <a:ln>
                  <a:noFill/>
                </a:ln>
                <a:solidFill>
                  <a:srgbClr val="660E7A"/>
                </a:solidFill>
                <a:effectLst/>
                <a:latin typeface="Lucida Console" panose="020B0609040504020204" pitchFamily="49" charset="0"/>
              </a:rPr>
              <a:t>y</a:t>
            </a:r>
            <a:r>
              <a:rPr kumimoji="0" lang="en-US" altLang="en-US" b="1" i="0" u="none" strike="noStrike" cap="none" normalizeH="0" baseline="0" dirty="0" smtClean="0">
                <a:ln>
                  <a:noFill/>
                </a:ln>
                <a:solidFill>
                  <a:srgbClr val="008000"/>
                </a:solidFill>
                <a:effectLst/>
                <a:latin typeface="Lucida Console" panose="020B0609040504020204" pitchFamily="49" charset="0"/>
              </a:rPr>
              <a:t>" """ </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a:t>
            </a:r>
            <a:r>
              <a:rPr kumimoji="0" lang="en-US" altLang="en-US" b="1" i="0" u="none" strike="noStrike" cap="none" normalizeH="0" baseline="0" dirty="0" smtClean="0">
                <a:ln>
                  <a:noFill/>
                </a:ln>
                <a:solidFill>
                  <a:srgbClr val="000080"/>
                </a:solidFill>
                <a:effectLst/>
                <a:latin typeface="Lucida Console" panose="020B0609040504020204" pitchFamily="49" charset="0"/>
              </a:rPr>
              <a:t>\</a:t>
            </a:r>
            <a:br>
              <a:rPr kumimoji="0" lang="en-US" altLang="en-US" b="1" i="0" u="none" strike="noStrike" cap="none" normalizeH="0" baseline="0" dirty="0" smtClean="0">
                <a:ln>
                  <a:noFill/>
                </a:ln>
                <a:solidFill>
                  <a:srgbClr val="000080"/>
                </a:solidFill>
                <a:effectLst/>
                <a:latin typeface="Lucida Console" panose="020B0609040504020204" pitchFamily="49" charset="0"/>
              </a:rPr>
            </a:br>
            <a:r>
              <a:rPr kumimoji="0" lang="en-US" altLang="en-US" b="1" i="0" u="none" strike="noStrike" cap="none" normalizeH="0" baseline="0" dirty="0" smtClean="0">
                <a:ln>
                  <a:noFill/>
                </a:ln>
                <a:solidFill>
                  <a:srgbClr val="008000"/>
                </a:solidFill>
                <a:effectLst/>
                <a:latin typeface="Lucida Console" panose="020B0609040504020204" pitchFamily="49" charset="0"/>
              </a:rPr>
              <a:t>        "1" </a:t>
            </a:r>
            <a:br>
              <a:rPr kumimoji="0" lang="en-US" altLang="en-US" b="1" i="0" u="none" strike="noStrike" cap="none" normalizeH="0" baseline="0" dirty="0" smtClean="0">
                <a:ln>
                  <a:noFill/>
                </a:ln>
                <a:solidFill>
                  <a:srgbClr val="008000"/>
                </a:solidFill>
                <a:effectLst/>
                <a:latin typeface="Lucida Console" panose="020B0609040504020204" pitchFamily="49" charset="0"/>
              </a:rPr>
            </a:br>
            <a:r>
              <a:rPr kumimoji="0" lang="en-US" altLang="en-US" b="1" i="0" u="none" strike="noStrike" cap="none" normalizeH="0" baseline="0" dirty="0" smtClean="0">
                <a:ln>
                  <a:noFill/>
                </a:ln>
                <a:solidFill>
                  <a:srgbClr val="008000"/>
                </a:solidFill>
                <a:effectLst/>
                <a:latin typeface="Lucida Console" panose="020B0609040504020204" pitchFamily="49" charset="0"/>
              </a:rPr>
              <a:t>        'and' </a:t>
            </a:r>
            <a:br>
              <a:rPr kumimoji="0" lang="en-US" altLang="en-US" b="1" i="0" u="none" strike="noStrike" cap="none" normalizeH="0" baseline="0" dirty="0" smtClean="0">
                <a:ln>
                  <a:noFill/>
                </a:ln>
                <a:solidFill>
                  <a:srgbClr val="008000"/>
                </a:solidFill>
                <a:effectLst/>
                <a:latin typeface="Lucida Console" panose="020B0609040504020204" pitchFamily="49" charset="0"/>
              </a:rPr>
            </a:br>
            <a:r>
              <a:rPr kumimoji="0" lang="en-US" altLang="en-US" b="1" i="0" u="none" strike="noStrike" cap="none" normalizeH="0" baseline="0" dirty="0" smtClean="0">
                <a:ln>
                  <a:noFill/>
                </a:ln>
                <a:solidFill>
                  <a:srgbClr val="008000"/>
                </a:solidFill>
                <a:effectLst/>
                <a:latin typeface="Lucida Console" panose="020B0609040504020204" pitchFamily="49" charset="0"/>
              </a:rPr>
              <a:t>        "2" '''</a:t>
            </a:r>
            <a:br>
              <a:rPr kumimoji="0" lang="en-US" altLang="en-US" b="1" i="0" u="none" strike="noStrike" cap="none" normalizeH="0" baseline="0" dirty="0" smtClean="0">
                <a:ln>
                  <a:noFill/>
                </a:ln>
                <a:solidFill>
                  <a:srgbClr val="008000"/>
                </a:solidFill>
                <a:effectLst/>
                <a:latin typeface="Lucida Console" panose="020B0609040504020204" pitchFamily="49" charset="0"/>
              </a:rPr>
            </a:br>
            <a:r>
              <a:rPr kumimoji="0" lang="en-US" altLang="en-US" b="1" i="0" u="none" strike="noStrike" cap="none" normalizeH="0" baseline="0" dirty="0" smtClean="0">
                <a:ln>
                  <a:noFill/>
                </a:ln>
                <a:solidFill>
                  <a:srgbClr val="000043"/>
                </a:solidFill>
                <a:effectLst/>
                <a:latin typeface="Lucida Console" panose="020B0609040504020204" pitchFamily="49" charset="0"/>
              </a:rPr>
              <a:t/>
            </a:r>
            <a:br>
              <a:rPr kumimoji="0" lang="en-US" altLang="en-US" b="1" i="0" u="none" strike="noStrike" cap="none" normalizeH="0" baseline="0" dirty="0" smtClean="0">
                <a:ln>
                  <a:noFill/>
                </a:ln>
                <a:solidFill>
                  <a:srgbClr val="000043"/>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a:t>
            </a:r>
            <a:endParaRPr kumimoji="0" lang="en-US" altLang="en-US" sz="3600" b="0" i="0" u="none" strike="noStrike" cap="none" normalizeH="0" baseline="0" dirty="0" smtClean="0">
              <a:ln>
                <a:noFill/>
              </a:ln>
              <a:solidFill>
                <a:schemeClr val="tx1"/>
              </a:solidFill>
              <a:effectLst/>
              <a:latin typeface="Lucida Console" panose="020B0609040504020204" pitchFamily="49" charset="0"/>
            </a:endParaRPr>
          </a:p>
        </p:txBody>
      </p:sp>
    </p:spTree>
    <p:extLst>
      <p:ext uri="{BB962C8B-B14F-4D97-AF65-F5344CB8AC3E}">
        <p14:creationId xmlns:p14="http://schemas.microsoft.com/office/powerpoint/2010/main" val="165714884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Groovy Strings</a:t>
            </a:r>
            <a:endParaRPr lang="en-US" dirty="0"/>
          </a:p>
        </p:txBody>
      </p:sp>
      <p:sp>
        <p:nvSpPr>
          <p:cNvPr id="3" name="Rectangle 1"/>
          <p:cNvSpPr>
            <a:spLocks noChangeArrowheads="1"/>
          </p:cNvSpPr>
          <p:nvPr/>
        </p:nvSpPr>
        <p:spPr bwMode="auto">
          <a:xfrm>
            <a:off x="838200" y="2684237"/>
            <a:ext cx="11353800" cy="25853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err="1" smtClean="0">
                <a:ln>
                  <a:noFill/>
                </a:ln>
                <a:solidFill>
                  <a:srgbClr val="000043"/>
                </a:solidFill>
                <a:effectLst/>
                <a:latin typeface="Lucida Console" panose="020B0609040504020204" pitchFamily="49" charset="0"/>
              </a:rPr>
              <a:t>def</a:t>
            </a:r>
            <a:r>
              <a:rPr kumimoji="0" lang="en-US" altLang="en-US" b="1" i="0" u="none" strike="noStrike" cap="none" normalizeH="0" baseline="0" dirty="0" smtClean="0">
                <a:ln>
                  <a:noFill/>
                </a:ln>
                <a:solidFill>
                  <a:srgbClr val="000043"/>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"Strings in groovy are just much better"</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1" i="0" u="none" strike="noStrike" cap="none" normalizeH="0" baseline="0" dirty="0" smtClean="0">
                <a:ln>
                  <a:noFill/>
                </a:ln>
                <a:solidFill>
                  <a:srgbClr val="008000"/>
                </a:solidFill>
                <a:effectLst/>
                <a:latin typeface="Lucida Console" panose="020B0609040504020204" pitchFamily="49" charset="0"/>
              </a:rPr>
              <a:t/>
            </a:r>
            <a:br>
              <a:rPr kumimoji="0" lang="en-US" altLang="en-US" b="1" i="0" u="none" strike="noStrike" cap="none" normalizeH="0" baseline="0" dirty="0" smtClean="0">
                <a:ln>
                  <a:noFill/>
                </a:ln>
                <a:solidFill>
                  <a:srgbClr val="008000"/>
                </a:solidFill>
                <a:effectLst/>
                <a:latin typeface="Lucida Console" panose="020B0609040504020204" pitchFamily="49" charset="0"/>
              </a:rPr>
            </a:br>
            <a:r>
              <a:rPr kumimoji="0" lang="en-US" altLang="en-US" b="1" i="0" u="none" strike="noStrike" cap="none" normalizeH="0" baseline="0" dirty="0" smtClean="0">
                <a:ln>
                  <a:noFill/>
                </a:ln>
                <a:solidFill>
                  <a:srgbClr val="008000"/>
                </a:solidFill>
                <a:effectLst/>
                <a:latin typeface="Lucida Console" panose="020B0609040504020204" pitchFamily="49" charset="0"/>
              </a:rPr>
              <a:t>    </a:t>
            </a:r>
            <a:r>
              <a:rPr kumimoji="0" lang="pl-PL" altLang="en-US" b="1" i="0" u="none" strike="noStrike" cap="none" normalizeH="0" baseline="0" dirty="0" smtClean="0">
                <a:ln>
                  <a:noFill/>
                </a:ln>
                <a:solidFill>
                  <a:srgbClr val="000000"/>
                </a:solidFill>
                <a:effectLst/>
                <a:latin typeface="Lucida Console" panose="020B0609040504020204" pitchFamily="49" charset="0"/>
              </a:rPr>
              <a:t>expect</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"you can execute a shell command and get it's result in one line„</a:t>
            </a:r>
            <a:endParaRPr kumimoji="0" lang="pl-PL" altLang="en-US" b="1" i="0" u="none" strike="noStrike" cap="none" normalizeH="0" baseline="0" dirty="0" smtClean="0">
              <a:ln>
                <a:noFill/>
              </a:ln>
              <a:solidFill>
                <a:srgbClr val="008000"/>
              </a:solidFill>
              <a:effectLst/>
              <a:latin typeface="Lucida Console" panose="020B0609040504020204" pitchFamily="49" charset="0"/>
            </a:endParaRPr>
          </a:p>
          <a:p>
            <a:pPr lvl="0" eaLnBrk="0" fontAlgn="base" hangingPunct="0">
              <a:spcBef>
                <a:spcPct val="0"/>
              </a:spcBef>
              <a:spcAft>
                <a:spcPct val="0"/>
              </a:spcAft>
            </a:pPr>
            <a:r>
              <a:rPr kumimoji="0" lang="en-US" altLang="en-US" b="1" i="0" u="none" strike="noStrike" cap="none" normalizeH="0" baseline="0" dirty="0" smtClean="0">
                <a:ln>
                  <a:noFill/>
                </a:ln>
                <a:solidFill>
                  <a:srgbClr val="008000"/>
                </a:solidFill>
                <a:effectLst/>
                <a:latin typeface="Lucida Console" panose="020B0609040504020204" pitchFamily="49" charset="0"/>
              </a:rPr>
              <a:t/>
            </a:r>
            <a:br>
              <a:rPr kumimoji="0" lang="en-US" altLang="en-US" b="1" i="0" u="none" strike="noStrike" cap="none" normalizeH="0" baseline="0" dirty="0" smtClean="0">
                <a:ln>
                  <a:noFill/>
                </a:ln>
                <a:solidFill>
                  <a:srgbClr val="008000"/>
                </a:solidFill>
                <a:effectLst/>
                <a:latin typeface="Lucida Console" panose="020B0609040504020204" pitchFamily="49" charset="0"/>
              </a:rPr>
            </a:br>
            <a:r>
              <a:rPr kumimoji="0" lang="en-US" altLang="en-US" b="1" i="0" u="none" strike="noStrike" cap="none" normalizeH="0" baseline="0" dirty="0" smtClean="0">
                <a:ln>
                  <a:noFill/>
                </a:ln>
                <a:solidFill>
                  <a:srgbClr val="008000"/>
                </a:solidFill>
                <a:effectLst/>
                <a:latin typeface="Lucida Console" panose="020B0609040504020204" pitchFamily="49" charset="0"/>
              </a:rPr>
              <a:t>        "</a:t>
            </a:r>
            <a:r>
              <a:rPr kumimoji="0" lang="en-US" altLang="en-US" b="1" i="0" u="none" strike="noStrike" cap="none" normalizeH="0" baseline="0" dirty="0" err="1" smtClean="0">
                <a:ln>
                  <a:noFill/>
                </a:ln>
                <a:solidFill>
                  <a:srgbClr val="008000"/>
                </a:solidFill>
                <a:effectLst/>
                <a:latin typeface="Lucida Console" panose="020B0609040504020204" pitchFamily="49" charset="0"/>
              </a:rPr>
              <a:t>cmd</a:t>
            </a:r>
            <a:r>
              <a:rPr kumimoji="0" lang="en-US" altLang="en-US" b="1" i="0" u="none" strike="noStrike" cap="none" normalizeH="0" baseline="0" dirty="0" smtClean="0">
                <a:ln>
                  <a:noFill/>
                </a:ln>
                <a:solidFill>
                  <a:srgbClr val="008000"/>
                </a:solidFill>
                <a:effectLst/>
                <a:latin typeface="Lucida Console" panose="020B0609040504020204" pitchFamily="49" charset="0"/>
              </a:rPr>
              <a:t> /c echo _BB </a:t>
            </a:r>
            <a:r>
              <a:rPr kumimoji="0" lang="en-US" altLang="en-US" b="1" i="0" u="none" strike="noStrike" cap="none" normalizeH="0" baseline="0" dirty="0" err="1" smtClean="0">
                <a:ln>
                  <a:noFill/>
                </a:ln>
                <a:solidFill>
                  <a:srgbClr val="008000"/>
                </a:solidFill>
                <a:effectLst/>
                <a:latin typeface="Lucida Console" panose="020B0609040504020204" pitchFamily="49" charset="0"/>
              </a:rPr>
              <a:t>JUG_"</a:t>
            </a:r>
            <a:r>
              <a:rPr kumimoji="0" lang="en-US" altLang="en-US" b="0" i="0" u="none" strike="noStrike" cap="none" normalizeH="0" baseline="0" dirty="0" err="1" smtClean="0">
                <a:ln>
                  <a:noFill/>
                </a:ln>
                <a:solidFill>
                  <a:srgbClr val="000000"/>
                </a:solidFill>
                <a:effectLst/>
                <a:latin typeface="Lucida Console" panose="020B0609040504020204" pitchFamily="49" charset="0"/>
              </a:rPr>
              <a:t>.execute</a:t>
            </a:r>
            <a:r>
              <a:rPr kumimoji="0" lang="en-US" altLang="en-US" b="0" i="0" u="none" strike="noStrike" cap="none" normalizeH="0" baseline="0" dirty="0" smtClean="0">
                <a:ln>
                  <a:noFill/>
                </a:ln>
                <a:solidFill>
                  <a:srgbClr val="000000"/>
                </a:solidFill>
                <a:effectLst/>
                <a:latin typeface="Lucida Console" panose="020B0609040504020204" pitchFamily="49" charset="0"/>
              </a:rPr>
              <a:t>().text == </a:t>
            </a:r>
            <a:r>
              <a:rPr kumimoji="0" lang="en-US" altLang="en-US" b="1" i="0" u="none" strike="noStrike" cap="none" normalizeH="0" baseline="0" dirty="0" smtClean="0">
                <a:ln>
                  <a:noFill/>
                </a:ln>
                <a:solidFill>
                  <a:srgbClr val="008000"/>
                </a:solidFill>
                <a:effectLst/>
                <a:latin typeface="Lucida Console" panose="020B0609040504020204" pitchFamily="49" charset="0"/>
              </a:rPr>
              <a:t>"_BB JUG_</a:t>
            </a:r>
            <a:r>
              <a:rPr kumimoji="0" lang="en-US" altLang="en-US" b="1" i="0" u="none" strike="noStrike" cap="none" normalizeH="0" baseline="0" dirty="0" smtClean="0">
                <a:ln>
                  <a:noFill/>
                </a:ln>
                <a:solidFill>
                  <a:srgbClr val="000080"/>
                </a:solidFill>
                <a:effectLst/>
                <a:latin typeface="Lucida Console" panose="020B0609040504020204" pitchFamily="49" charset="0"/>
              </a:rPr>
              <a:t>\r\n</a:t>
            </a:r>
            <a:r>
              <a:rPr lang="en-US" altLang="en-US" b="1" dirty="0">
                <a:solidFill>
                  <a:srgbClr val="008000"/>
                </a:solidFill>
                <a:latin typeface="Lucida Console" panose="020B0609040504020204" pitchFamily="49" charset="0"/>
              </a:rPr>
              <a:t>"</a:t>
            </a:r>
            <a:endParaRPr kumimoji="0" lang="pl-PL" altLang="en-US" b="1" i="0" u="none" strike="noStrike" cap="none" normalizeH="0" baseline="0" dirty="0" smtClean="0">
              <a:ln>
                <a:noFill/>
              </a:ln>
              <a:solidFill>
                <a:srgbClr val="008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smtClean="0">
                <a:ln>
                  <a:noFill/>
                </a:ln>
                <a:solidFill>
                  <a:srgbClr val="008000"/>
                </a:solidFill>
                <a:effectLst/>
                <a:latin typeface="Lucida Console" panose="020B0609040504020204" pitchFamily="49" charset="0"/>
              </a:rPr>
              <a:t/>
            </a:r>
            <a:br>
              <a:rPr kumimoji="0" lang="en-US" altLang="en-US" b="1" i="0" u="none" strike="noStrike" cap="none" normalizeH="0" baseline="0" dirty="0" smtClean="0">
                <a:ln>
                  <a:noFill/>
                </a:ln>
                <a:solidFill>
                  <a:srgbClr val="008000"/>
                </a:solidFill>
                <a:effectLst/>
                <a:latin typeface="Lucida Console" panose="020B0609040504020204" pitchFamily="49" charset="0"/>
              </a:rPr>
            </a:br>
            <a:r>
              <a:rPr kumimoji="0" lang="en-US" altLang="en-US" b="1" i="0" u="none" strike="noStrike" cap="none" normalizeH="0" baseline="0" dirty="0" smtClean="0">
                <a:ln>
                  <a:noFill/>
                </a:ln>
                <a:solidFill>
                  <a:srgbClr val="008000"/>
                </a:solidFill>
                <a:effectLst/>
                <a:latin typeface="Lucida Console" panose="020B0609040504020204" pitchFamily="49" charset="0"/>
              </a:rPr>
              <a:t>    </a:t>
            </a:r>
            <a:r>
              <a:rPr kumimoji="0" lang="en-US" altLang="en-US" b="1" i="0" u="none" strike="noStrike" cap="none" normalizeH="0" baseline="0" dirty="0" smtClean="0">
                <a:ln>
                  <a:noFill/>
                </a:ln>
                <a:solidFill>
                  <a:srgbClr val="000000"/>
                </a:solidFill>
                <a:effectLst/>
                <a:latin typeface="Lucida Console" panose="020B0609040504020204" pitchFamily="49" charset="0"/>
              </a:rPr>
              <a:t>and</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"much</a:t>
            </a:r>
            <a:r>
              <a:rPr kumimoji="0" lang="pl-PL" altLang="en-US" b="1" i="0" u="none" strike="noStrike" cap="none" normalizeH="0" baseline="0" dirty="0" smtClean="0">
                <a:ln>
                  <a:noFill/>
                </a:ln>
                <a:solidFill>
                  <a:srgbClr val="008000"/>
                </a:solidFill>
                <a:effectLst/>
                <a:latin typeface="Lucida Console" panose="020B0609040504020204" pitchFamily="49" charset="0"/>
              </a:rPr>
              <a:t>,</a:t>
            </a:r>
            <a:r>
              <a:rPr kumimoji="0" lang="en-US" altLang="en-US" b="1" i="0" u="none" strike="noStrike" cap="none" normalizeH="0" baseline="0" dirty="0" smtClean="0">
                <a:ln>
                  <a:noFill/>
                </a:ln>
                <a:solidFill>
                  <a:srgbClr val="008000"/>
                </a:solidFill>
                <a:effectLst/>
                <a:latin typeface="Lucida Console" panose="020B0609040504020204" pitchFamily="49" charset="0"/>
              </a:rPr>
              <a:t> more </a:t>
            </a:r>
            <a:r>
              <a:rPr kumimoji="0" lang="pl-PL" altLang="en-US" b="1" i="0" u="none" strike="noStrike" cap="none" normalizeH="0" baseline="0" dirty="0" smtClean="0">
                <a:ln>
                  <a:noFill/>
                </a:ln>
                <a:solidFill>
                  <a:srgbClr val="008000"/>
                </a:solidFill>
                <a:effectLst/>
                <a:latin typeface="Lucida Console" panose="020B0609040504020204" pitchFamily="49" charset="0"/>
              </a:rPr>
              <a:t>string goodies</a:t>
            </a:r>
            <a:r>
              <a:rPr kumimoji="0" lang="pl-PL" altLang="en-US" b="1" i="0" u="none" strike="noStrike" cap="none" normalizeH="0" dirty="0" smtClean="0">
                <a:ln>
                  <a:noFill/>
                </a:ln>
                <a:solidFill>
                  <a:srgbClr val="008000"/>
                </a:solidFill>
                <a:effectLst/>
                <a:latin typeface="Lucida Console" panose="020B0609040504020204" pitchFamily="49" charset="0"/>
              </a:rPr>
              <a:t> </a:t>
            </a:r>
            <a:r>
              <a:rPr kumimoji="0" lang="pl-PL" altLang="en-US" b="1" i="0" u="none" strike="noStrike" cap="none" normalizeH="0" baseline="0" dirty="0" smtClean="0">
                <a:ln>
                  <a:noFill/>
                </a:ln>
                <a:solidFill>
                  <a:srgbClr val="008000"/>
                </a:solidFill>
                <a:effectLst/>
                <a:latin typeface="Lucida Console" panose="020B0609040504020204" pitchFamily="49" charset="0"/>
              </a:rPr>
              <a:t>in groovy</a:t>
            </a:r>
            <a:r>
              <a:rPr kumimoji="0" lang="en-US" altLang="en-US" b="1" i="0" u="none" strike="noStrike" cap="none" normalizeH="0" baseline="0" dirty="0" smtClean="0">
                <a:ln>
                  <a:noFill/>
                </a:ln>
                <a:solidFill>
                  <a:srgbClr val="008000"/>
                </a:solidFill>
                <a:effectLst/>
                <a:latin typeface="Lucida Console" panose="020B0609040504020204" pitchFamily="49" charset="0"/>
              </a:rPr>
              <a:t>"</a:t>
            </a:r>
            <a:br>
              <a:rPr kumimoji="0" lang="en-US" altLang="en-US" b="1" i="0" u="none" strike="noStrike" cap="none" normalizeH="0" baseline="0" dirty="0" smtClean="0">
                <a:ln>
                  <a:noFill/>
                </a:ln>
                <a:solidFill>
                  <a:srgbClr val="008000"/>
                </a:solidFill>
                <a:effectLst/>
                <a:latin typeface="Lucida Console" panose="020B0609040504020204" pitchFamily="49" charset="0"/>
              </a:rPr>
            </a:br>
            <a:r>
              <a:rPr kumimoji="0" lang="en-US" altLang="en-US" b="1" i="0" u="none" strike="noStrike" cap="none" normalizeH="0" baseline="0" dirty="0" smtClean="0">
                <a:ln>
                  <a:noFill/>
                </a:ln>
                <a:solidFill>
                  <a:srgbClr val="008000"/>
                </a:solidFill>
                <a:effectLst/>
                <a:latin typeface="Lucida Console" panose="020B0609040504020204" pitchFamily="49" charset="0"/>
              </a:rPr>
              <a:t>        </a:t>
            </a:r>
            <a:r>
              <a:rPr kumimoji="0" lang="en-US" altLang="en-US" b="1" i="0" u="none" strike="noStrike" cap="none" normalizeH="0" baseline="0" dirty="0" smtClean="0">
                <a:ln>
                  <a:noFill/>
                </a:ln>
                <a:solidFill>
                  <a:srgbClr val="000043"/>
                </a:solidFill>
                <a:effectLst/>
                <a:latin typeface="Lucida Console" panose="020B0609040504020204" pitchFamily="49" charset="0"/>
              </a:rPr>
              <a:t>true</a:t>
            </a:r>
            <a:br>
              <a:rPr kumimoji="0" lang="en-US" altLang="en-US" b="1" i="0" u="none" strike="noStrike" cap="none" normalizeH="0" baseline="0" dirty="0" smtClean="0">
                <a:ln>
                  <a:noFill/>
                </a:ln>
                <a:solidFill>
                  <a:srgbClr val="000043"/>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a:t>
            </a:r>
            <a:endParaRPr kumimoji="0" lang="en-US" altLang="en-US" sz="3600" b="0" i="0" u="none" strike="noStrike" cap="none" normalizeH="0" baseline="0" dirty="0" smtClean="0">
              <a:ln>
                <a:noFill/>
              </a:ln>
              <a:solidFill>
                <a:schemeClr val="tx1"/>
              </a:solidFill>
              <a:effectLst/>
              <a:latin typeface="Lucida Console" panose="020B0609040504020204" pitchFamily="49" charset="0"/>
            </a:endParaRPr>
          </a:p>
        </p:txBody>
      </p:sp>
    </p:spTree>
    <p:extLst>
      <p:ext uri="{BB962C8B-B14F-4D97-AF65-F5344CB8AC3E}">
        <p14:creationId xmlns:p14="http://schemas.microsoft.com/office/powerpoint/2010/main" val="22409581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45961"/>
          </a:xfrm>
        </p:spPr>
        <p:txBody>
          <a:bodyPr/>
          <a:lstStyle/>
          <a:p>
            <a:r>
              <a:rPr lang="pl-PL" dirty="0" smtClean="0"/>
              <a:t>BDD – First Description of Behavior	</a:t>
            </a:r>
            <a:endParaRPr lang="en-US" dirty="0"/>
          </a:p>
        </p:txBody>
      </p:sp>
      <p:sp>
        <p:nvSpPr>
          <p:cNvPr id="6" name="Rectangle 5"/>
          <p:cNvSpPr/>
          <p:nvPr/>
        </p:nvSpPr>
        <p:spPr>
          <a:xfrm>
            <a:off x="751114" y="1775269"/>
            <a:ext cx="7239000" cy="3970318"/>
          </a:xfrm>
          <a:prstGeom prst="rect">
            <a:avLst/>
          </a:prstGeom>
        </p:spPr>
        <p:txBody>
          <a:bodyPr wrap="square">
            <a:spAutoFit/>
          </a:bodyPr>
          <a:lstStyle/>
          <a:p>
            <a:r>
              <a:rPr lang="en-GB" b="1" dirty="0"/>
              <a:t>Specification</a:t>
            </a:r>
            <a:r>
              <a:rPr lang="en-GB" dirty="0"/>
              <a:t>: Stack</a:t>
            </a:r>
          </a:p>
          <a:p>
            <a:endParaRPr lang="en-GB" dirty="0"/>
          </a:p>
          <a:p>
            <a:r>
              <a:rPr lang="pl-PL" b="1" dirty="0" smtClean="0"/>
              <a:t>Given</a:t>
            </a:r>
            <a:r>
              <a:rPr lang="en-GB" dirty="0" smtClean="0"/>
              <a:t> </a:t>
            </a:r>
            <a:r>
              <a:rPr lang="en-GB" dirty="0"/>
              <a:t>a new stack is created</a:t>
            </a:r>
          </a:p>
          <a:p>
            <a:r>
              <a:rPr lang="pl-PL" b="1" dirty="0" smtClean="0"/>
              <a:t>Then</a:t>
            </a:r>
            <a:r>
              <a:rPr lang="en-GB" dirty="0" smtClean="0"/>
              <a:t> </a:t>
            </a:r>
            <a:r>
              <a:rPr lang="en-GB" dirty="0"/>
              <a:t>it is empty</a:t>
            </a:r>
          </a:p>
          <a:p>
            <a:endParaRPr lang="pl-PL" dirty="0" smtClean="0"/>
          </a:p>
          <a:p>
            <a:r>
              <a:rPr lang="pl-PL" b="1" dirty="0"/>
              <a:t>Given  </a:t>
            </a:r>
            <a:r>
              <a:rPr lang="pl-PL" dirty="0" smtClean="0"/>
              <a:t>not empty stack</a:t>
            </a:r>
            <a:endParaRPr lang="en-GB" dirty="0"/>
          </a:p>
          <a:p>
            <a:r>
              <a:rPr lang="en-GB" b="1" dirty="0"/>
              <a:t>When</a:t>
            </a:r>
            <a:r>
              <a:rPr lang="en-GB" dirty="0"/>
              <a:t> an element is added to the stack</a:t>
            </a:r>
          </a:p>
          <a:p>
            <a:r>
              <a:rPr lang="en-GB" b="1" dirty="0"/>
              <a:t>Then</a:t>
            </a:r>
            <a:r>
              <a:rPr lang="en-GB" dirty="0"/>
              <a:t> that element is at the top of the stack</a:t>
            </a:r>
          </a:p>
          <a:p>
            <a:endParaRPr lang="en-GB" dirty="0"/>
          </a:p>
          <a:p>
            <a:r>
              <a:rPr lang="pl-PL" b="1" dirty="0" smtClean="0"/>
              <a:t>Given</a:t>
            </a:r>
            <a:r>
              <a:rPr lang="en-GB" dirty="0" smtClean="0"/>
              <a:t> </a:t>
            </a:r>
            <a:r>
              <a:rPr lang="en-GB" dirty="0"/>
              <a:t>a stack has N elements </a:t>
            </a:r>
          </a:p>
          <a:p>
            <a:r>
              <a:rPr lang="pl-PL" b="1" dirty="0" smtClean="0"/>
              <a:t>And</a:t>
            </a:r>
            <a:r>
              <a:rPr lang="en-GB" dirty="0" smtClean="0"/>
              <a:t> </a:t>
            </a:r>
            <a:r>
              <a:rPr lang="en-GB" dirty="0"/>
              <a:t>element E is on top of the stack</a:t>
            </a:r>
          </a:p>
          <a:p>
            <a:r>
              <a:rPr lang="pl-PL" b="1" dirty="0" smtClean="0"/>
              <a:t>When </a:t>
            </a:r>
            <a:r>
              <a:rPr lang="pl-PL" dirty="0" smtClean="0"/>
              <a:t>element </a:t>
            </a:r>
            <a:r>
              <a:rPr lang="en-GB" dirty="0" smtClean="0"/>
              <a:t>pop</a:t>
            </a:r>
            <a:r>
              <a:rPr lang="pl-PL" dirty="0" smtClean="0"/>
              <a:t>ed of stack</a:t>
            </a:r>
            <a:endParaRPr lang="pl-PL" b="1" dirty="0" smtClean="0"/>
          </a:p>
          <a:p>
            <a:r>
              <a:rPr lang="en-GB" b="1" dirty="0" smtClean="0"/>
              <a:t>Then</a:t>
            </a:r>
            <a:r>
              <a:rPr lang="en-GB" dirty="0" smtClean="0"/>
              <a:t> operation </a:t>
            </a:r>
            <a:r>
              <a:rPr lang="en-GB" dirty="0"/>
              <a:t>returns E</a:t>
            </a:r>
          </a:p>
          <a:p>
            <a:r>
              <a:rPr lang="en-GB" b="1" dirty="0"/>
              <a:t>And</a:t>
            </a:r>
            <a:r>
              <a:rPr lang="en-GB" dirty="0"/>
              <a:t> the new size of the stack is N-1</a:t>
            </a:r>
          </a:p>
        </p:txBody>
      </p:sp>
    </p:spTree>
    <p:extLst>
      <p:ext uri="{BB962C8B-B14F-4D97-AF65-F5344CB8AC3E}">
        <p14:creationId xmlns:p14="http://schemas.microsoft.com/office/powerpoint/2010/main" val="30279048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Groovy Strings</a:t>
            </a:r>
            <a:endParaRPr lang="en-US" dirty="0"/>
          </a:p>
        </p:txBody>
      </p:sp>
      <p:pic>
        <p:nvPicPr>
          <p:cNvPr id="6" name="Picture 5"/>
          <p:cNvPicPr>
            <a:picLocks noChangeAspect="1"/>
          </p:cNvPicPr>
          <p:nvPr/>
        </p:nvPicPr>
        <p:blipFill>
          <a:blip r:embed="rId3"/>
          <a:stretch>
            <a:fillRect/>
          </a:stretch>
        </p:blipFill>
        <p:spPr>
          <a:xfrm>
            <a:off x="838200" y="1453565"/>
            <a:ext cx="8210550" cy="5057775"/>
          </a:xfrm>
          <a:prstGeom prst="rect">
            <a:avLst/>
          </a:prstGeom>
        </p:spPr>
      </p:pic>
      <p:pic>
        <p:nvPicPr>
          <p:cNvPr id="7" name="Picture 6"/>
          <p:cNvPicPr>
            <a:picLocks noChangeAspect="1"/>
          </p:cNvPicPr>
          <p:nvPr/>
        </p:nvPicPr>
        <p:blipFill>
          <a:blip r:embed="rId4"/>
          <a:stretch>
            <a:fillRect/>
          </a:stretch>
        </p:blipFill>
        <p:spPr>
          <a:xfrm>
            <a:off x="8420350" y="6146883"/>
            <a:ext cx="3322166" cy="364457"/>
          </a:xfrm>
          <a:prstGeom prst="rect">
            <a:avLst/>
          </a:prstGeom>
        </p:spPr>
      </p:pic>
    </p:spTree>
    <p:extLst>
      <p:ext uri="{BB962C8B-B14F-4D97-AF65-F5344CB8AC3E}">
        <p14:creationId xmlns:p14="http://schemas.microsoft.com/office/powerpoint/2010/main" val="4350157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Navigate Safely with Elvis</a:t>
            </a:r>
            <a:endParaRPr lang="en-US" dirty="0"/>
          </a:p>
        </p:txBody>
      </p:sp>
      <p:sp>
        <p:nvSpPr>
          <p:cNvPr id="5" name="Rectangle 2"/>
          <p:cNvSpPr>
            <a:spLocks noChangeArrowheads="1"/>
          </p:cNvSpPr>
          <p:nvPr/>
        </p:nvSpPr>
        <p:spPr bwMode="auto">
          <a:xfrm>
            <a:off x="406400" y="1869461"/>
            <a:ext cx="11874500" cy="39703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err="1" smtClean="0">
                <a:ln>
                  <a:noFill/>
                </a:ln>
                <a:solidFill>
                  <a:srgbClr val="000043"/>
                </a:solidFill>
                <a:effectLst/>
                <a:latin typeface="Lucida Console" panose="020B0609040504020204" pitchFamily="49" charset="0"/>
              </a:rPr>
              <a:t>def</a:t>
            </a:r>
            <a:r>
              <a:rPr kumimoji="0" lang="en-US" altLang="en-US" b="1" i="0" u="none" strike="noStrike" cap="none" normalizeH="0" baseline="0" dirty="0" smtClean="0">
                <a:ln>
                  <a:noFill/>
                </a:ln>
                <a:solidFill>
                  <a:srgbClr val="000043"/>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"Safe navigation ?. operator and </a:t>
            </a:r>
            <a:r>
              <a:rPr kumimoji="0" lang="en-US" altLang="en-US" b="1" i="0" u="none" strike="noStrike" cap="none" normalizeH="0" baseline="0" dirty="0" err="1" smtClean="0">
                <a:ln>
                  <a:noFill/>
                </a:ln>
                <a:solidFill>
                  <a:srgbClr val="008000"/>
                </a:solidFill>
                <a:effectLst/>
                <a:latin typeface="Lucida Console" panose="020B0609040504020204" pitchFamily="49" charset="0"/>
              </a:rPr>
              <a:t>elvis</a:t>
            </a:r>
            <a:r>
              <a:rPr kumimoji="0" lang="en-US" altLang="en-US" b="1" i="0" u="none" strike="noStrike" cap="none" normalizeH="0" baseline="0" dirty="0" smtClean="0">
                <a:ln>
                  <a:noFill/>
                </a:ln>
                <a:solidFill>
                  <a:srgbClr val="008000"/>
                </a:solidFill>
                <a:effectLst/>
                <a:latin typeface="Lucida Console" panose="020B0609040504020204" pitchFamily="49" charset="0"/>
              </a:rPr>
              <a:t> ?: are so much shorter than Java ifs"</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00"/>
                </a:solidFill>
                <a:effectLst/>
                <a:latin typeface="Lucida Console" panose="020B0609040504020204" pitchFamily="49" charset="0"/>
              </a:rPr>
              <a:t>given</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 that we get an object that might be empty "</a:t>
            </a:r>
            <a:br>
              <a:rPr kumimoji="0" lang="en-US" altLang="en-US" b="1" i="0" u="none" strike="noStrike" cap="none" normalizeH="0" baseline="0" dirty="0" smtClean="0">
                <a:ln>
                  <a:noFill/>
                </a:ln>
                <a:solidFill>
                  <a:srgbClr val="008000"/>
                </a:solidFill>
                <a:effectLst/>
                <a:latin typeface="Lucida Console" panose="020B0609040504020204" pitchFamily="49" charset="0"/>
              </a:rPr>
            </a:br>
            <a:r>
              <a:rPr kumimoji="0" lang="en-US" altLang="en-US" b="1" i="0" u="none" strike="noStrike" cap="none" normalizeH="0" baseline="0" dirty="0" smtClean="0">
                <a:ln>
                  <a:noFill/>
                </a:ln>
                <a:solidFill>
                  <a:srgbClr val="008000"/>
                </a:solidFill>
                <a:effectLst/>
                <a:latin typeface="Lucida Console" panose="020B0609040504020204" pitchFamily="49" charset="0"/>
              </a:rPr>
              <a:t>    </a:t>
            </a:r>
            <a:r>
              <a:rPr kumimoji="0" lang="en-US" altLang="en-US" b="0" i="0" u="none" strike="noStrike" cap="none" normalizeH="0" baseline="0" dirty="0" smtClean="0">
                <a:ln>
                  <a:noFill/>
                </a:ln>
                <a:solidFill>
                  <a:srgbClr val="000000"/>
                </a:solidFill>
                <a:effectLst/>
                <a:latin typeface="Lucida Console" panose="020B0609040504020204" pitchFamily="49" charset="0"/>
              </a:rPr>
              <a:t>String </a:t>
            </a:r>
            <a:r>
              <a:rPr kumimoji="0" lang="en-US" altLang="en-US" b="0" i="0" u="none" strike="noStrike" cap="none" normalizeH="0" baseline="0" dirty="0" err="1" smtClean="0">
                <a:ln>
                  <a:noFill/>
                </a:ln>
                <a:solidFill>
                  <a:srgbClr val="000000"/>
                </a:solidFill>
                <a:effectLst/>
                <a:latin typeface="Lucida Console" panose="020B0609040504020204" pitchFamily="49" charset="0"/>
              </a:rPr>
              <a:t>iCanBeEmpty</a:t>
            </a:r>
            <a:r>
              <a:rPr kumimoji="0" lang="en-US" altLang="en-US" b="0" i="0" u="none" strike="noStrike" cap="none" normalizeH="0" baseline="0" dirty="0" smtClean="0">
                <a:ln>
                  <a:noFill/>
                </a:ln>
                <a:solidFill>
                  <a:srgbClr val="000000"/>
                </a:solidFill>
                <a:effectLst/>
                <a:latin typeface="Lucida Console" panose="020B0609040504020204" pitchFamily="49" charset="0"/>
              </a:rPr>
              <a:t> = </a:t>
            </a:r>
            <a:r>
              <a:rPr kumimoji="0" lang="en-US" altLang="en-US" b="1" i="0" u="none" strike="noStrike" cap="none" normalizeH="0" baseline="0" dirty="0" smtClean="0">
                <a:ln>
                  <a:noFill/>
                </a:ln>
                <a:solidFill>
                  <a:srgbClr val="000043"/>
                </a:solidFill>
                <a:effectLst/>
                <a:latin typeface="Lucida Console" panose="020B0609040504020204" pitchFamily="49" charset="0"/>
              </a:rPr>
              <a:t>null</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00"/>
                </a:solidFill>
                <a:effectLst/>
                <a:latin typeface="Lucida Console" panose="020B0609040504020204" pitchFamily="49" charset="0"/>
              </a:rPr>
              <a:t>expect</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 that Safe navigation operator won't let the test blow up "</a:t>
            </a:r>
            <a:br>
              <a:rPr kumimoji="0" lang="en-US" altLang="en-US" b="1" i="0" u="none" strike="noStrike" cap="none" normalizeH="0" baseline="0" dirty="0" smtClean="0">
                <a:ln>
                  <a:noFill/>
                </a:ln>
                <a:solidFill>
                  <a:srgbClr val="008000"/>
                </a:solidFill>
                <a:effectLst/>
                <a:latin typeface="Lucida Console" panose="020B0609040504020204" pitchFamily="49" charset="0"/>
              </a:rPr>
            </a:br>
            <a:r>
              <a:rPr kumimoji="0" lang="en-US" altLang="en-US" b="1" i="0" u="none" strike="noStrike" cap="none" normalizeH="0" baseline="0" dirty="0" smtClean="0">
                <a:ln>
                  <a:noFill/>
                </a:ln>
                <a:solidFill>
                  <a:srgbClr val="008000"/>
                </a:solidFill>
                <a:effectLst/>
                <a:latin typeface="Lucida Console" panose="020B0609040504020204" pitchFamily="49" charset="0"/>
              </a:rPr>
              <a:t>    </a:t>
            </a:r>
            <a:r>
              <a:rPr kumimoji="0" lang="en-US" altLang="en-US" b="0" i="0" u="none" strike="noStrike" cap="none" normalizeH="0" baseline="0" dirty="0" err="1" smtClean="0">
                <a:ln>
                  <a:noFill/>
                </a:ln>
                <a:solidFill>
                  <a:srgbClr val="000000"/>
                </a:solidFill>
                <a:effectLst/>
                <a:latin typeface="Lucida Console" panose="020B0609040504020204" pitchFamily="49" charset="0"/>
              </a:rPr>
              <a:t>iCanBeEmpty</a:t>
            </a:r>
            <a:r>
              <a:rPr kumimoji="0" lang="en-US" altLang="en-US" b="0" i="0" u="none" strike="noStrike" cap="none" normalizeH="0" baseline="0" dirty="0" smtClean="0">
                <a:ln>
                  <a:noFill/>
                </a:ln>
                <a:solidFill>
                  <a:srgbClr val="000000"/>
                </a:solidFill>
                <a:effectLst/>
                <a:latin typeface="Lucida Console" panose="020B0609040504020204" pitchFamily="49" charset="0"/>
              </a:rPr>
              <a:t>?.length() is </a:t>
            </a:r>
            <a:r>
              <a:rPr kumimoji="0" lang="en-US" altLang="en-US" b="1" i="0" u="none" strike="noStrike" cap="none" normalizeH="0" baseline="0" dirty="0" smtClean="0">
                <a:ln>
                  <a:noFill/>
                </a:ln>
                <a:solidFill>
                  <a:srgbClr val="000043"/>
                </a:solidFill>
                <a:effectLst/>
                <a:latin typeface="Lucida Console" panose="020B0609040504020204" pitchFamily="49" charset="0"/>
              </a:rPr>
              <a:t>null </a:t>
            </a:r>
            <a:r>
              <a:rPr kumimoji="0" lang="en-US" altLang="en-US" b="0" i="1" u="none" strike="noStrike" cap="none" normalizeH="0" baseline="0" dirty="0" smtClean="0">
                <a:ln>
                  <a:noFill/>
                </a:ln>
                <a:solidFill>
                  <a:srgbClr val="808080"/>
                </a:solidFill>
                <a:effectLst/>
                <a:latin typeface="Lucida Console" panose="020B0609040504020204" pitchFamily="49" charset="0"/>
              </a:rPr>
              <a:t>// we could use `==` but `is` looks better</a:t>
            </a:r>
            <a:br>
              <a:rPr kumimoji="0" lang="en-US" altLang="en-US" b="0" i="1" u="none" strike="noStrike" cap="none" normalizeH="0" baseline="0" dirty="0" smtClean="0">
                <a:ln>
                  <a:noFill/>
                </a:ln>
                <a:solidFill>
                  <a:srgbClr val="808080"/>
                </a:solidFill>
                <a:effectLst/>
                <a:latin typeface="Lucida Console" panose="020B0609040504020204" pitchFamily="49" charset="0"/>
              </a:rPr>
            </a:br>
            <a:r>
              <a:rPr kumimoji="0" lang="en-US" altLang="en-US" b="0" i="1" u="none" strike="noStrike" cap="none" normalizeH="0" baseline="0" dirty="0" smtClean="0">
                <a:ln>
                  <a:noFill/>
                </a:ln>
                <a:solidFill>
                  <a:srgbClr val="808080"/>
                </a:solidFill>
                <a:effectLst/>
                <a:latin typeface="Lucida Console" panose="020B0609040504020204" pitchFamily="49" charset="0"/>
              </a:rPr>
              <a:t/>
            </a:r>
            <a:br>
              <a:rPr kumimoji="0" lang="en-US" altLang="en-US" b="0" i="1" u="none" strike="noStrike" cap="none" normalizeH="0" baseline="0" dirty="0" smtClean="0">
                <a:ln>
                  <a:noFill/>
                </a:ln>
                <a:solidFill>
                  <a:srgbClr val="808080"/>
                </a:solidFill>
                <a:effectLst/>
                <a:latin typeface="Lucida Console" panose="020B0609040504020204" pitchFamily="49" charset="0"/>
              </a:rPr>
            </a:br>
            <a:r>
              <a:rPr kumimoji="0" lang="en-US" altLang="en-US" b="0" i="1" u="none" strike="noStrike" cap="none" normalizeH="0" baseline="0" dirty="0" smtClean="0">
                <a:ln>
                  <a:noFill/>
                </a:ln>
                <a:solidFill>
                  <a:srgbClr val="808080"/>
                </a:solidFill>
                <a:effectLst/>
                <a:latin typeface="Lucida Console" panose="020B0609040504020204" pitchFamily="49" charset="0"/>
              </a:rPr>
              <a:t>    </a:t>
            </a:r>
            <a:r>
              <a:rPr kumimoji="0" lang="en-US" altLang="en-US" b="1" i="0" u="none" strike="noStrike" cap="none" normalizeH="0" baseline="0" dirty="0" smtClean="0">
                <a:ln>
                  <a:noFill/>
                </a:ln>
                <a:solidFill>
                  <a:srgbClr val="000000"/>
                </a:solidFill>
                <a:effectLst/>
                <a:latin typeface="Lucida Console" panose="020B0609040504020204" pitchFamily="49" charset="0"/>
              </a:rPr>
              <a:t>and</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 the Elvis operator will let you easily define default value"</a:t>
            </a:r>
            <a:br>
              <a:rPr kumimoji="0" lang="en-US" altLang="en-US" b="1" i="0" u="none" strike="noStrike" cap="none" normalizeH="0" baseline="0" dirty="0" smtClean="0">
                <a:ln>
                  <a:noFill/>
                </a:ln>
                <a:solidFill>
                  <a:srgbClr val="008000"/>
                </a:solidFill>
                <a:effectLst/>
                <a:latin typeface="Lucida Console" panose="020B0609040504020204" pitchFamily="49" charset="0"/>
              </a:rPr>
            </a:br>
            <a:r>
              <a:rPr kumimoji="0" lang="en-US" altLang="en-US" b="1" i="0" u="none" strike="noStrike" cap="none" normalizeH="0" baseline="0" dirty="0" smtClean="0">
                <a:ln>
                  <a:noFill/>
                </a:ln>
                <a:solidFill>
                  <a:srgbClr val="008000"/>
                </a:solidFill>
                <a:effectLst/>
                <a:latin typeface="Lucida Console" panose="020B0609040504020204" pitchFamily="49" charset="0"/>
              </a:rPr>
              <a:t>    </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r>
              <a:rPr kumimoji="0" lang="en-US" altLang="en-US" b="0" i="0" u="none" strike="noStrike" cap="none" normalizeH="0" baseline="0" dirty="0" err="1" smtClean="0">
                <a:ln>
                  <a:noFill/>
                </a:ln>
                <a:solidFill>
                  <a:srgbClr val="000000"/>
                </a:solidFill>
                <a:effectLst/>
                <a:latin typeface="Lucida Console" panose="020B0609040504020204" pitchFamily="49" charset="0"/>
              </a:rPr>
              <a:t>iCanBeEmpty</a:t>
            </a:r>
            <a:r>
              <a:rPr kumimoji="0" lang="en-US" altLang="en-US" b="0" i="0" u="none" strike="noStrike" cap="none" normalizeH="0" baseline="0" dirty="0" smtClean="0">
                <a:ln>
                  <a:noFill/>
                </a:ln>
                <a:solidFill>
                  <a:srgbClr val="000000"/>
                </a:solidFill>
                <a:effectLst/>
                <a:latin typeface="Lucida Console" panose="020B0609040504020204" pitchFamily="49" charset="0"/>
              </a:rPr>
              <a:t>?.length() ?: -</a:t>
            </a:r>
            <a:r>
              <a:rPr kumimoji="0" lang="en-US" altLang="en-US" b="0" i="0" u="none" strike="noStrike" cap="none" normalizeH="0" baseline="0" dirty="0" smtClean="0">
                <a:ln>
                  <a:noFill/>
                </a:ln>
                <a:solidFill>
                  <a:srgbClr val="0000FF"/>
                </a:solidFill>
                <a:effectLst/>
                <a:latin typeface="Lucida Console" panose="020B0609040504020204" pitchFamily="49" charset="0"/>
              </a:rPr>
              <a:t>1</a:t>
            </a:r>
            <a:r>
              <a:rPr kumimoji="0" lang="en-US" altLang="en-US" b="0" i="0" u="none" strike="noStrike" cap="none" normalizeH="0" baseline="0" dirty="0" smtClean="0">
                <a:ln>
                  <a:noFill/>
                </a:ln>
                <a:solidFill>
                  <a:srgbClr val="000000"/>
                </a:solidFill>
                <a:effectLst/>
                <a:latin typeface="Lucida Console" panose="020B0609040504020204" pitchFamily="49" charset="0"/>
              </a:rPr>
              <a:t>) != </a:t>
            </a:r>
            <a:r>
              <a:rPr kumimoji="0" lang="en-US" altLang="en-US" b="1" i="0" u="none" strike="noStrike" cap="none" normalizeH="0" baseline="0" dirty="0" smtClean="0">
                <a:ln>
                  <a:noFill/>
                </a:ln>
                <a:solidFill>
                  <a:srgbClr val="000043"/>
                </a:solidFill>
                <a:effectLst/>
                <a:latin typeface="Lucida Console" panose="020B0609040504020204" pitchFamily="49" charset="0"/>
              </a:rPr>
              <a:t>null</a:t>
            </a:r>
            <a:br>
              <a:rPr kumimoji="0" lang="en-US" altLang="en-US" b="1" i="0" u="none" strike="noStrike" cap="none" normalizeH="0" baseline="0" dirty="0" smtClean="0">
                <a:ln>
                  <a:noFill/>
                </a:ln>
                <a:solidFill>
                  <a:srgbClr val="000043"/>
                </a:solidFill>
                <a:effectLst/>
                <a:latin typeface="Lucida Console" panose="020B0609040504020204" pitchFamily="49" charset="0"/>
              </a:rPr>
            </a:br>
            <a:r>
              <a:rPr kumimoji="0" lang="en-US" altLang="en-US" b="1" i="0" u="none" strike="noStrike" cap="none" normalizeH="0" baseline="0" dirty="0" smtClean="0">
                <a:ln>
                  <a:noFill/>
                </a:ln>
                <a:solidFill>
                  <a:srgbClr val="000043"/>
                </a:solidFill>
                <a:effectLst/>
                <a:latin typeface="Lucida Console" panose="020B0609040504020204" pitchFamily="49" charset="0"/>
              </a:rPr>
              <a:t/>
            </a:r>
            <a:br>
              <a:rPr kumimoji="0" lang="en-US" altLang="en-US" b="1" i="0" u="none" strike="noStrike" cap="none" normalizeH="0" baseline="0" dirty="0" smtClean="0">
                <a:ln>
                  <a:noFill/>
                </a:ln>
                <a:solidFill>
                  <a:srgbClr val="000043"/>
                </a:solidFill>
                <a:effectLst/>
                <a:latin typeface="Lucida Console" panose="020B0609040504020204" pitchFamily="49" charset="0"/>
              </a:rPr>
            </a:br>
            <a:r>
              <a:rPr kumimoji="0" lang="en-US" altLang="en-US" b="1" i="0" u="none" strike="noStrike" cap="none" normalizeH="0" baseline="0" dirty="0" smtClean="0">
                <a:ln>
                  <a:noFill/>
                </a:ln>
                <a:solidFill>
                  <a:srgbClr val="000043"/>
                </a:solidFill>
                <a:effectLst/>
                <a:latin typeface="Lucida Console" panose="020B0609040504020204" pitchFamily="49" charset="0"/>
              </a:rPr>
              <a:t>    </a:t>
            </a:r>
            <a:r>
              <a:rPr kumimoji="0" lang="en-US" altLang="en-US" b="1" i="0" u="none" strike="noStrike" cap="none" normalizeH="0" baseline="0" dirty="0" smtClean="0">
                <a:ln>
                  <a:noFill/>
                </a:ln>
                <a:solidFill>
                  <a:srgbClr val="000000"/>
                </a:solidFill>
                <a:effectLst/>
                <a:latin typeface="Lucida Console" panose="020B0609040504020204" pitchFamily="49" charset="0"/>
              </a:rPr>
              <a:t>and</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"there is more syntactic sugar in groovy"</a:t>
            </a:r>
            <a:br>
              <a:rPr kumimoji="0" lang="en-US" altLang="en-US" b="1" i="0" u="none" strike="noStrike" cap="none" normalizeH="0" baseline="0" dirty="0" smtClean="0">
                <a:ln>
                  <a:noFill/>
                </a:ln>
                <a:solidFill>
                  <a:srgbClr val="008000"/>
                </a:solidFill>
                <a:effectLst/>
                <a:latin typeface="Lucida Console" panose="020B0609040504020204" pitchFamily="49" charset="0"/>
              </a:rPr>
            </a:br>
            <a:r>
              <a:rPr kumimoji="0" lang="en-US" altLang="en-US" b="1" i="0" u="none" strike="noStrike" cap="none" normalizeH="0" baseline="0" dirty="0" smtClean="0">
                <a:ln>
                  <a:noFill/>
                </a:ln>
                <a:solidFill>
                  <a:srgbClr val="008000"/>
                </a:solidFill>
                <a:effectLst/>
                <a:latin typeface="Lucida Console" panose="020B0609040504020204" pitchFamily="49" charset="0"/>
              </a:rPr>
              <a:t>    </a:t>
            </a:r>
            <a:r>
              <a:rPr kumimoji="0" lang="en-US" altLang="en-US" b="1" i="0" u="none" strike="noStrike" cap="none" normalizeH="0" baseline="0" dirty="0" smtClean="0">
                <a:ln>
                  <a:noFill/>
                </a:ln>
                <a:solidFill>
                  <a:srgbClr val="000043"/>
                </a:solidFill>
                <a:effectLst/>
                <a:latin typeface="Lucida Console" panose="020B0609040504020204" pitchFamily="49" charset="0"/>
              </a:rPr>
              <a:t>true</a:t>
            </a:r>
            <a:br>
              <a:rPr kumimoji="0" lang="en-US" altLang="en-US" b="1" i="0" u="none" strike="noStrike" cap="none" normalizeH="0" baseline="0" dirty="0" smtClean="0">
                <a:ln>
                  <a:noFill/>
                </a:ln>
                <a:solidFill>
                  <a:srgbClr val="000043"/>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a:t>
            </a:r>
            <a:endParaRPr kumimoji="0" lang="en-US" altLang="en-US" sz="4400" b="0" i="0" u="none" strike="noStrike" cap="none" normalizeH="0" baseline="0" dirty="0" smtClean="0">
              <a:ln>
                <a:noFill/>
              </a:ln>
              <a:solidFill>
                <a:schemeClr val="tx1"/>
              </a:solidFill>
              <a:effectLst/>
              <a:latin typeface="Lucida Console" panose="020B0609040504020204" pitchFamily="49" charset="0"/>
            </a:endParaRPr>
          </a:p>
        </p:txBody>
      </p:sp>
    </p:spTree>
    <p:extLst>
      <p:ext uri="{BB962C8B-B14F-4D97-AF65-F5344CB8AC3E}">
        <p14:creationId xmlns:p14="http://schemas.microsoft.com/office/powerpoint/2010/main" val="14056059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Groovy Regex</a:t>
            </a:r>
            <a:endParaRPr lang="en-US" dirty="0"/>
          </a:p>
        </p:txBody>
      </p:sp>
      <p:sp>
        <p:nvSpPr>
          <p:cNvPr id="4" name="Rectangle 1"/>
          <p:cNvSpPr>
            <a:spLocks noChangeArrowheads="1"/>
          </p:cNvSpPr>
          <p:nvPr/>
        </p:nvSpPr>
        <p:spPr bwMode="auto">
          <a:xfrm>
            <a:off x="792079" y="2136068"/>
            <a:ext cx="10661984" cy="31393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b="1" i="0" u="none" strike="noStrike" cap="none" normalizeH="0" baseline="0" dirty="0" err="1" smtClean="0">
                <a:ln>
                  <a:noFill/>
                </a:ln>
                <a:solidFill>
                  <a:srgbClr val="000043"/>
                </a:solidFill>
                <a:effectLst/>
                <a:latin typeface="Lucida Console" panose="020B0609040504020204" pitchFamily="49" charset="0"/>
              </a:rPr>
              <a:t>def</a:t>
            </a:r>
            <a:r>
              <a:rPr kumimoji="0" lang="en-US" altLang="en-US" b="1" i="0" u="none" strike="noStrike" cap="none" normalizeH="0" baseline="0" dirty="0" smtClean="0">
                <a:ln>
                  <a:noFill/>
                </a:ln>
                <a:solidFill>
                  <a:srgbClr val="000043"/>
                </a:solidFill>
                <a:effectLst/>
                <a:latin typeface="Lucida Console" panose="020B0609040504020204" pitchFamily="49" charset="0"/>
              </a:rPr>
              <a:t> </a:t>
            </a:r>
            <a:r>
              <a:rPr lang="en-US" altLang="en-US" b="1" dirty="0">
                <a:solidFill>
                  <a:srgbClr val="008000"/>
                </a:solidFill>
                <a:latin typeface="Lucida Console" panose="020B0609040504020204" pitchFamily="49" charset="0"/>
              </a:rPr>
              <a:t>"</a:t>
            </a:r>
            <a:r>
              <a:rPr kumimoji="0" lang="pl-PL" altLang="en-US" b="1" i="0" u="none" strike="noStrike" cap="none" normalizeH="0" baseline="0" dirty="0" smtClean="0">
                <a:ln>
                  <a:noFill/>
                </a:ln>
                <a:solidFill>
                  <a:srgbClr val="008000"/>
                </a:solidFill>
                <a:effectLst/>
                <a:latin typeface="Lucida Console" panose="020B0609040504020204" pitchFamily="49" charset="0"/>
              </a:rPr>
              <a:t>Regular</a:t>
            </a:r>
            <a:r>
              <a:rPr kumimoji="0" lang="en-US" altLang="en-US" b="1" i="0" u="none" strike="noStrike" cap="none" normalizeH="0" baseline="0" dirty="0" smtClean="0">
                <a:ln>
                  <a:noFill/>
                </a:ln>
                <a:solidFill>
                  <a:srgbClr val="008000"/>
                </a:solidFill>
                <a:effectLst/>
                <a:latin typeface="Lucida Console" panose="020B0609040504020204" pitchFamily="49" charset="0"/>
              </a:rPr>
              <a:t> expressions are also much more fun"</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00"/>
                </a:solidFill>
                <a:effectLst/>
                <a:latin typeface="Lucida Console" panose="020B0609040504020204" pitchFamily="49" charset="0"/>
              </a:rPr>
              <a:t>expect</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 that </a:t>
            </a:r>
            <a:r>
              <a:rPr kumimoji="0" lang="en-US" altLang="en-US" b="1" i="0" u="none" strike="noStrike" cap="none" normalizeH="0" baseline="0" dirty="0" err="1" smtClean="0">
                <a:ln>
                  <a:noFill/>
                </a:ln>
                <a:solidFill>
                  <a:srgbClr val="008000"/>
                </a:solidFill>
                <a:effectLst/>
                <a:latin typeface="Lucida Console" panose="020B0609040504020204" pitchFamily="49" charset="0"/>
              </a:rPr>
              <a:t>boolean</a:t>
            </a:r>
            <a:r>
              <a:rPr kumimoji="0" lang="en-US" altLang="en-US" b="1" i="0" u="none" strike="noStrike" cap="none" normalizeH="0" baseline="0" dirty="0" smtClean="0">
                <a:ln>
                  <a:noFill/>
                </a:ln>
                <a:solidFill>
                  <a:srgbClr val="008000"/>
                </a:solidFill>
                <a:effectLst/>
                <a:latin typeface="Lucida Console" panose="020B0609040504020204" pitchFamily="49" charset="0"/>
              </a:rPr>
              <a:t> pattern matching operator is cool "</a:t>
            </a:r>
            <a:br>
              <a:rPr kumimoji="0" lang="en-US" altLang="en-US" b="1" i="0" u="none" strike="noStrike" cap="none" normalizeH="0" baseline="0" dirty="0" smtClean="0">
                <a:ln>
                  <a:noFill/>
                </a:ln>
                <a:solidFill>
                  <a:srgbClr val="008000"/>
                </a:solidFill>
                <a:effectLst/>
                <a:latin typeface="Lucida Console" panose="020B0609040504020204" pitchFamily="49" charset="0"/>
              </a:rPr>
            </a:br>
            <a:r>
              <a:rPr kumimoji="0" lang="en-US" altLang="en-US" b="1" i="0" u="none" strike="noStrike" cap="none" normalizeH="0" baseline="0" dirty="0" smtClean="0">
                <a:ln>
                  <a:noFill/>
                </a:ln>
                <a:solidFill>
                  <a:srgbClr val="008000"/>
                </a:solidFill>
                <a:effectLst/>
                <a:latin typeface="Lucida Console" panose="020B0609040504020204" pitchFamily="49" charset="0"/>
              </a:rPr>
              <a:t>       'Groovy'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/G.*y/</a:t>
            </a:r>
            <a:br>
              <a:rPr kumimoji="0" lang="en-US" altLang="en-US" b="1" i="0" u="none" strike="noStrike" cap="none" normalizeH="0" baseline="0" dirty="0" smtClean="0">
                <a:ln>
                  <a:noFill/>
                </a:ln>
                <a:solidFill>
                  <a:srgbClr val="008000"/>
                </a:solidFill>
                <a:effectLst/>
                <a:latin typeface="Lucida Console" panose="020B0609040504020204" pitchFamily="49" charset="0"/>
              </a:rPr>
            </a:br>
            <a:r>
              <a:rPr kumimoji="0" lang="en-US" altLang="en-US" b="1" i="0" u="none" strike="noStrike" cap="none" normalizeH="0" baseline="0" dirty="0" smtClean="0">
                <a:ln>
                  <a:noFill/>
                </a:ln>
                <a:solidFill>
                  <a:srgbClr val="008000"/>
                </a:solidFill>
                <a:effectLst/>
                <a:latin typeface="Lucida Console" panose="020B0609040504020204" pitchFamily="49" charset="0"/>
              </a:rPr>
              <a:t>       </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r>
              <a:rPr kumimoji="0" lang="en-US" altLang="en-US" b="1" i="0" u="none" strike="noStrike" cap="none" normalizeH="0" baseline="0" dirty="0" smtClean="0">
                <a:ln>
                  <a:noFill/>
                </a:ln>
                <a:solidFill>
                  <a:srgbClr val="008000"/>
                </a:solidFill>
                <a:effectLst/>
                <a:latin typeface="Lucida Console" panose="020B0609040504020204" pitchFamily="49" charset="0"/>
              </a:rPr>
              <a:t>'Groovy'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/J.*a/</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00"/>
                </a:solidFill>
                <a:effectLst/>
                <a:latin typeface="Lucida Console" panose="020B0609040504020204" pitchFamily="49" charset="0"/>
              </a:rPr>
              <a:t>and</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 also you can use the matcher result much easier than in Java "</a:t>
            </a:r>
            <a:br>
              <a:rPr kumimoji="0" lang="en-US" altLang="en-US" b="1" i="0" u="none" strike="noStrike" cap="none" normalizeH="0" baseline="0" dirty="0" smtClean="0">
                <a:ln>
                  <a:noFill/>
                </a:ln>
                <a:solidFill>
                  <a:srgbClr val="008000"/>
                </a:solidFill>
                <a:effectLst/>
                <a:latin typeface="Lucida Console" panose="020B0609040504020204" pitchFamily="49" charset="0"/>
              </a:rPr>
            </a:br>
            <a:r>
              <a:rPr kumimoji="0" lang="en-US" altLang="en-US" b="1" i="0" u="none" strike="noStrike" cap="none" normalizeH="0" baseline="0" dirty="0" smtClean="0">
                <a:ln>
                  <a:noFill/>
                </a:ln>
                <a:solidFill>
                  <a:srgbClr val="008000"/>
                </a:solidFill>
                <a:effectLst/>
                <a:latin typeface="Lucida Console" panose="020B0609040504020204" pitchFamily="49" charset="0"/>
              </a:rPr>
              <a:t>        </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r>
              <a:rPr kumimoji="0" lang="en-US" altLang="en-US" b="1" i="0" u="none" strike="noStrike" cap="none" normalizeH="0" baseline="0" dirty="0" smtClean="0">
                <a:ln>
                  <a:noFill/>
                </a:ln>
                <a:solidFill>
                  <a:srgbClr val="008000"/>
                </a:solidFill>
                <a:effectLst/>
                <a:latin typeface="Lucida Console" panose="020B0609040504020204" pitchFamily="49" charset="0"/>
              </a:rPr>
              <a:t>'this is @VAR A@ and @</a:t>
            </a:r>
            <a:r>
              <a:rPr lang="pl-PL" altLang="en-US" b="1" dirty="0" smtClean="0">
                <a:solidFill>
                  <a:srgbClr val="008000"/>
                </a:solidFill>
                <a:latin typeface="Lucida Console" panose="020B0609040504020204" pitchFamily="49" charset="0"/>
              </a:rPr>
              <a:t>VAR</a:t>
            </a:r>
            <a:r>
              <a:rPr kumimoji="0" lang="en-US" altLang="en-US" b="1" i="0" u="none" strike="noStrike" cap="none" normalizeH="0" baseline="0" dirty="0" smtClean="0">
                <a:ln>
                  <a:noFill/>
                </a:ln>
                <a:solidFill>
                  <a:srgbClr val="008000"/>
                </a:solidFill>
                <a:effectLst/>
                <a:latin typeface="Lucida Console" panose="020B0609040504020204" pitchFamily="49" charset="0"/>
              </a:rPr>
              <a:t> </a:t>
            </a:r>
            <a:r>
              <a:rPr kumimoji="0" lang="pl-PL" altLang="en-US" b="1" i="0" u="none" strike="noStrike" cap="none" normalizeH="0" baseline="0" dirty="0" smtClean="0">
                <a:ln>
                  <a:noFill/>
                </a:ln>
                <a:solidFill>
                  <a:srgbClr val="008000"/>
                </a:solidFill>
                <a:effectLst/>
                <a:latin typeface="Lucida Console" panose="020B0609040504020204" pitchFamily="49" charset="0"/>
              </a:rPr>
              <a:t>B</a:t>
            </a:r>
            <a:r>
              <a:rPr kumimoji="0" lang="en-US" altLang="en-US" b="1" i="0" u="none" strike="noStrike" cap="none" normalizeH="0" baseline="0" dirty="0" smtClean="0">
                <a:ln>
                  <a:noFill/>
                </a:ln>
                <a:solidFill>
                  <a:srgbClr val="008000"/>
                </a:solidFill>
                <a:effectLst/>
                <a:latin typeface="Lucida Console" panose="020B0609040504020204" pitchFamily="49" charset="0"/>
              </a:rPr>
              <a:t>@'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r>
              <a:rPr kumimoji="0" lang="en-US" altLang="en-US" b="0" i="0" u="none" strike="noStrike" cap="none" normalizeH="0" baseline="0" dirty="0" smtClean="0">
                <a:ln>
                  <a:noFill/>
                </a:ln>
                <a:solidFill>
                  <a:srgbClr val="0000FF"/>
                </a:solidFill>
                <a:effectLst/>
                <a:latin typeface="Lucida Console" panose="020B0609040504020204" pitchFamily="49" charset="0"/>
              </a:rPr>
              <a:t>0</a:t>
            </a:r>
            <a:r>
              <a:rPr kumimoji="0" lang="en-US" altLang="en-US" b="0" i="0" u="none" strike="noStrike" cap="none" normalizeH="0" baseline="0" dirty="0" smtClean="0">
                <a:ln>
                  <a:noFill/>
                </a:ln>
                <a:solidFill>
                  <a:srgbClr val="000000"/>
                </a:solidFill>
                <a:effectLst/>
                <a:latin typeface="Lucida Console" panose="020B0609040504020204" pitchFamily="49" charset="0"/>
              </a:rPr>
              <a:t>] == </a:t>
            </a:r>
            <a:r>
              <a:rPr kumimoji="0" lang="en-US" altLang="en-US" b="1" i="0" u="none" strike="noStrike" cap="none" normalizeH="0" baseline="0" dirty="0" smtClean="0">
                <a:ln>
                  <a:noFill/>
                </a:ln>
                <a:solidFill>
                  <a:srgbClr val="008000"/>
                </a:solidFill>
                <a:effectLst/>
                <a:latin typeface="Lucida Console" panose="020B0609040504020204" pitchFamily="49" charset="0"/>
              </a:rPr>
              <a:t>'@VAR A@'</a:t>
            </a:r>
            <a:br>
              <a:rPr kumimoji="0" lang="en-US" altLang="en-US" b="1" i="0" u="none" strike="noStrike" cap="none" normalizeH="0" baseline="0" dirty="0" smtClean="0">
                <a:ln>
                  <a:noFill/>
                </a:ln>
                <a:solidFill>
                  <a:srgbClr val="008000"/>
                </a:solidFill>
                <a:effectLst/>
                <a:latin typeface="Lucida Console" panose="020B0609040504020204" pitchFamily="49" charset="0"/>
              </a:rPr>
            </a:br>
            <a:r>
              <a:rPr kumimoji="0" lang="en-US" altLang="en-US" b="1" i="0" u="none" strike="noStrike" cap="none" normalizeH="0" baseline="0" dirty="0" smtClean="0">
                <a:ln>
                  <a:noFill/>
                </a:ln>
                <a:solidFill>
                  <a:srgbClr val="008000"/>
                </a:solidFill>
                <a:effectLst/>
                <a:latin typeface="Lucida Console" panose="020B0609040504020204" pitchFamily="49" charset="0"/>
              </a:rPr>
              <a:t>        </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r>
              <a:rPr kumimoji="0" lang="en-US" altLang="en-US" b="1" i="0" u="none" strike="noStrike" cap="none" normalizeH="0" baseline="0" dirty="0" smtClean="0">
                <a:ln>
                  <a:noFill/>
                </a:ln>
                <a:solidFill>
                  <a:srgbClr val="008000"/>
                </a:solidFill>
                <a:effectLst/>
                <a:latin typeface="Lucida Console" panose="020B0609040504020204" pitchFamily="49" charset="0"/>
              </a:rPr>
              <a:t>'this is @VAR A@ and @</a:t>
            </a:r>
            <a:r>
              <a:rPr kumimoji="0" lang="pl-PL" altLang="en-US" b="1" i="0" u="none" strike="noStrike" cap="none" normalizeH="0" baseline="0" dirty="0" smtClean="0">
                <a:ln>
                  <a:noFill/>
                </a:ln>
                <a:solidFill>
                  <a:srgbClr val="008000"/>
                </a:solidFill>
                <a:effectLst/>
                <a:latin typeface="Lucida Console" panose="020B0609040504020204" pitchFamily="49" charset="0"/>
              </a:rPr>
              <a:t>VAR</a:t>
            </a:r>
            <a:r>
              <a:rPr kumimoji="0" lang="en-US" altLang="en-US" b="1" i="0" u="none" strike="noStrike" cap="none" normalizeH="0" baseline="0" dirty="0" smtClean="0">
                <a:ln>
                  <a:noFill/>
                </a:ln>
                <a:solidFill>
                  <a:srgbClr val="008000"/>
                </a:solidFill>
                <a:effectLst/>
                <a:latin typeface="Lucida Console" panose="020B0609040504020204" pitchFamily="49" charset="0"/>
              </a:rPr>
              <a:t> </a:t>
            </a:r>
            <a:r>
              <a:rPr kumimoji="0" lang="pl-PL" altLang="en-US" b="1" i="0" u="none" strike="noStrike" cap="none" normalizeH="0" baseline="0" dirty="0" smtClean="0">
                <a:ln>
                  <a:noFill/>
                </a:ln>
                <a:solidFill>
                  <a:srgbClr val="008000"/>
                </a:solidFill>
                <a:effectLst/>
                <a:latin typeface="Lucida Console" panose="020B0609040504020204" pitchFamily="49" charset="0"/>
              </a:rPr>
              <a:t>B</a:t>
            </a:r>
            <a:r>
              <a:rPr kumimoji="0" lang="en-US" altLang="en-US" b="1" i="0" u="none" strike="noStrike" cap="none" normalizeH="0" baseline="0" dirty="0" smtClean="0">
                <a:ln>
                  <a:noFill/>
                </a:ln>
                <a:solidFill>
                  <a:srgbClr val="008000"/>
                </a:solidFill>
                <a:effectLst/>
                <a:latin typeface="Lucida Console" panose="020B0609040504020204" pitchFamily="49" charset="0"/>
              </a:rPr>
              <a:t>@'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r>
              <a:rPr kumimoji="0" lang="en-US" altLang="en-US" b="0" i="0" u="none" strike="noStrike" cap="none" normalizeH="0" baseline="0" dirty="0" smtClean="0">
                <a:ln>
                  <a:noFill/>
                </a:ln>
                <a:solidFill>
                  <a:srgbClr val="0000FF"/>
                </a:solidFill>
                <a:effectLst/>
                <a:latin typeface="Lucida Console" panose="020B0609040504020204" pitchFamily="49" charset="0"/>
              </a:rPr>
              <a:t>1</a:t>
            </a:r>
            <a:r>
              <a:rPr kumimoji="0" lang="en-US" altLang="en-US" b="0" i="0" u="none" strike="noStrike" cap="none" normalizeH="0" baseline="0" dirty="0" smtClean="0">
                <a:ln>
                  <a:noFill/>
                </a:ln>
                <a:solidFill>
                  <a:srgbClr val="000000"/>
                </a:solidFill>
                <a:effectLst/>
                <a:latin typeface="Lucida Console" panose="020B0609040504020204" pitchFamily="49" charset="0"/>
              </a:rPr>
              <a:t>] == </a:t>
            </a:r>
            <a:r>
              <a:rPr kumimoji="0" lang="en-US" altLang="en-US" b="1" i="0" u="none" strike="noStrike" cap="none" normalizeH="0" baseline="0" dirty="0" smtClean="0">
                <a:ln>
                  <a:noFill/>
                </a:ln>
                <a:solidFill>
                  <a:srgbClr val="008000"/>
                </a:solidFill>
                <a:effectLst/>
                <a:latin typeface="Lucida Console" panose="020B0609040504020204" pitchFamily="49" charset="0"/>
              </a:rPr>
              <a:t>'@VAR B@'</a:t>
            </a:r>
            <a:br>
              <a:rPr kumimoji="0" lang="en-US" altLang="en-US" b="1" i="0" u="none" strike="noStrike" cap="none" normalizeH="0" baseline="0" dirty="0" smtClean="0">
                <a:ln>
                  <a:noFill/>
                </a:ln>
                <a:solidFill>
                  <a:srgbClr val="008000"/>
                </a:solidFill>
                <a:effectLst/>
                <a:latin typeface="Lucida Console" panose="020B0609040504020204" pitchFamily="49" charset="0"/>
              </a:rPr>
            </a:br>
            <a:r>
              <a:rPr kumimoji="0" lang="en-US" altLang="en-US" b="1" i="0" u="none" strike="noStrike" cap="none" normalizeH="0" baseline="0" dirty="0" smtClean="0">
                <a:ln>
                  <a:noFill/>
                </a:ln>
                <a:solidFill>
                  <a:srgbClr val="008000"/>
                </a:solidFill>
                <a:effectLst/>
                <a:latin typeface="Lucida Console" panose="020B0609040504020204" pitchFamily="49" charset="0"/>
              </a:rPr>
              <a:t>    </a:t>
            </a:r>
            <a:r>
              <a:rPr kumimoji="0" lang="en-US" altLang="en-US" b="1" i="0" u="none" strike="noStrike" cap="none" normalizeH="0" baseline="0" dirty="0" smtClean="0">
                <a:ln>
                  <a:noFill/>
                </a:ln>
                <a:solidFill>
                  <a:srgbClr val="000000"/>
                </a:solidFill>
                <a:effectLst/>
                <a:latin typeface="Lucida Console" panose="020B0609040504020204" pitchFamily="49" charset="0"/>
              </a:rPr>
              <a:t>and</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sz="1600" b="1" i="0" u="none" strike="noStrike" cap="none" normalizeH="0" baseline="0" dirty="0" smtClean="0">
                <a:ln>
                  <a:noFill/>
                </a:ln>
                <a:solidFill>
                  <a:srgbClr val="008000"/>
                </a:solidFill>
                <a:effectLst/>
                <a:latin typeface="Lucida Console" panose="020B0609040504020204" pitchFamily="49" charset="0"/>
              </a:rPr>
              <a:t>"</a:t>
            </a:r>
            <a:r>
              <a:rPr kumimoji="0" lang="en-US" altLang="en-US" b="1" i="0" u="none" strike="noStrike" cap="none" normalizeH="0" baseline="0" dirty="0" smtClean="0">
                <a:ln>
                  <a:noFill/>
                </a:ln>
                <a:solidFill>
                  <a:srgbClr val="008000"/>
                </a:solidFill>
                <a:effectLst/>
                <a:latin typeface="Lucida Console" panose="020B0609040504020204" pitchFamily="49" charset="0"/>
              </a:rPr>
              <a:t>much more </a:t>
            </a:r>
            <a:r>
              <a:rPr kumimoji="0" lang="pl-PL" altLang="en-US" b="1" i="0" u="none" strike="noStrike" cap="none" normalizeH="0" baseline="0" dirty="0" smtClean="0">
                <a:ln>
                  <a:noFill/>
                </a:ln>
                <a:solidFill>
                  <a:srgbClr val="008000"/>
                </a:solidFill>
                <a:effectLst/>
                <a:latin typeface="Lucida Console" panose="020B0609040504020204" pitchFamily="49" charset="0"/>
              </a:rPr>
              <a:t>tricks</a:t>
            </a:r>
            <a:r>
              <a:rPr kumimoji="0" lang="pl-PL" altLang="en-US" b="1" i="0" u="none" strike="noStrike" cap="none" normalizeH="0" dirty="0" smtClean="0">
                <a:ln>
                  <a:noFill/>
                </a:ln>
                <a:solidFill>
                  <a:srgbClr val="008000"/>
                </a:solidFill>
                <a:effectLst/>
                <a:latin typeface="Lucida Console" panose="020B0609040504020204" pitchFamily="49" charset="0"/>
              </a:rPr>
              <a:t> </a:t>
            </a:r>
            <a:r>
              <a:rPr kumimoji="0" lang="pl-PL" altLang="en-US" b="1" i="0" u="none" strike="noStrike" cap="none" normalizeH="0" baseline="0" dirty="0" smtClean="0">
                <a:ln>
                  <a:noFill/>
                </a:ln>
                <a:solidFill>
                  <a:srgbClr val="008000"/>
                </a:solidFill>
                <a:effectLst/>
                <a:latin typeface="Lucida Console" panose="020B0609040504020204" pitchFamily="49" charset="0"/>
              </a:rPr>
              <a:t>with regex in groovy</a:t>
            </a:r>
            <a:r>
              <a:rPr kumimoji="0" lang="en-US" altLang="en-US" sz="1600" b="1" i="0" u="none" strike="noStrike" cap="none" normalizeH="0" baseline="0" dirty="0" smtClean="0">
                <a:ln>
                  <a:noFill/>
                </a:ln>
                <a:solidFill>
                  <a:srgbClr val="008000"/>
                </a:solidFill>
                <a:effectLst/>
                <a:latin typeface="Lucida Console" panose="020B0609040504020204" pitchFamily="49" charset="0"/>
              </a:rPr>
              <a:t>"</a:t>
            </a:r>
            <a:r>
              <a:rPr kumimoji="0" lang="en-US" altLang="en-US" b="1" i="0" u="none" strike="noStrike" cap="none" normalizeH="0" baseline="0" dirty="0" smtClean="0">
                <a:ln>
                  <a:noFill/>
                </a:ln>
                <a:solidFill>
                  <a:srgbClr val="008000"/>
                </a:solidFill>
                <a:effectLst/>
                <a:latin typeface="Lucida Console" panose="020B0609040504020204" pitchFamily="49" charset="0"/>
              </a:rPr>
              <a:t/>
            </a:r>
            <a:br>
              <a:rPr kumimoji="0" lang="en-US" altLang="en-US" b="1" i="0" u="none" strike="noStrike" cap="none" normalizeH="0" baseline="0" dirty="0" smtClean="0">
                <a:ln>
                  <a:noFill/>
                </a:ln>
                <a:solidFill>
                  <a:srgbClr val="008000"/>
                </a:solidFill>
                <a:effectLst/>
                <a:latin typeface="Lucida Console" panose="020B0609040504020204" pitchFamily="49" charset="0"/>
              </a:rPr>
            </a:br>
            <a:r>
              <a:rPr kumimoji="0" lang="en-US" altLang="en-US" b="1" i="0" u="none" strike="noStrike" cap="none" normalizeH="0" baseline="0" dirty="0" smtClean="0">
                <a:ln>
                  <a:noFill/>
                </a:ln>
                <a:solidFill>
                  <a:srgbClr val="008000"/>
                </a:solidFill>
                <a:effectLst/>
                <a:latin typeface="Lucida Console" panose="020B0609040504020204" pitchFamily="49" charset="0"/>
              </a:rPr>
              <a:t>        </a:t>
            </a:r>
            <a:r>
              <a:rPr kumimoji="0" lang="en-US" altLang="en-US" b="1" i="0" u="none" strike="noStrike" cap="none" normalizeH="0" baseline="0" dirty="0" smtClean="0">
                <a:ln>
                  <a:noFill/>
                </a:ln>
                <a:solidFill>
                  <a:srgbClr val="000043"/>
                </a:solidFill>
                <a:effectLst/>
                <a:latin typeface="Lucida Console" panose="020B0609040504020204" pitchFamily="49" charset="0"/>
              </a:rPr>
              <a:t>true</a:t>
            </a:r>
            <a:br>
              <a:rPr kumimoji="0" lang="en-US" altLang="en-US" b="1" i="0" u="none" strike="noStrike" cap="none" normalizeH="0" baseline="0" dirty="0" smtClean="0">
                <a:ln>
                  <a:noFill/>
                </a:ln>
                <a:solidFill>
                  <a:srgbClr val="000043"/>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a:t>
            </a:r>
            <a:endParaRPr kumimoji="0" lang="en-US" altLang="en-US" sz="4400" b="0" i="0" u="none" strike="noStrike" cap="none" normalizeH="0" baseline="0" dirty="0" smtClean="0">
              <a:ln>
                <a:noFill/>
              </a:ln>
              <a:solidFill>
                <a:schemeClr val="tx1"/>
              </a:solidFill>
              <a:effectLst/>
              <a:latin typeface="Lucida Console" panose="020B0609040504020204" pitchFamily="49" charset="0"/>
            </a:endParaRPr>
          </a:p>
        </p:txBody>
      </p:sp>
    </p:spTree>
    <p:extLst>
      <p:ext uri="{BB962C8B-B14F-4D97-AF65-F5344CB8AC3E}">
        <p14:creationId xmlns:p14="http://schemas.microsoft.com/office/powerpoint/2010/main" val="300382415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Maps and Lists</a:t>
            </a:r>
            <a:endParaRPr lang="en-US" dirty="0"/>
          </a:p>
        </p:txBody>
      </p:sp>
      <p:sp>
        <p:nvSpPr>
          <p:cNvPr id="8" name="Rectangle 3"/>
          <p:cNvSpPr>
            <a:spLocks noChangeArrowheads="1"/>
          </p:cNvSpPr>
          <p:nvPr/>
        </p:nvSpPr>
        <p:spPr bwMode="auto">
          <a:xfrm>
            <a:off x="508668" y="2462176"/>
            <a:ext cx="11683332" cy="32624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b="1" i="0" u="none" strike="noStrike" cap="none" normalizeH="0" baseline="0" dirty="0" err="1" smtClean="0">
                <a:ln>
                  <a:noFill/>
                </a:ln>
                <a:solidFill>
                  <a:srgbClr val="000043"/>
                </a:solidFill>
                <a:effectLst/>
                <a:latin typeface="Lucida Console" panose="020B0609040504020204" pitchFamily="49" charset="0"/>
              </a:rPr>
              <a:t>def</a:t>
            </a:r>
            <a:r>
              <a:rPr kumimoji="0" lang="en-US" altLang="en-US" b="1" i="0" u="none" strike="noStrike" cap="none" normalizeH="0" baseline="0" dirty="0" smtClean="0">
                <a:ln>
                  <a:noFill/>
                </a:ln>
                <a:solidFill>
                  <a:srgbClr val="000043"/>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"The fact is that defining </a:t>
            </a:r>
            <a:r>
              <a:rPr kumimoji="0" lang="pl-PL" altLang="en-US" b="1" i="0" u="none" strike="noStrike" cap="none" normalizeH="0" baseline="0" dirty="0" smtClean="0">
                <a:ln>
                  <a:noFill/>
                </a:ln>
                <a:solidFill>
                  <a:srgbClr val="008000"/>
                </a:solidFill>
                <a:effectLst/>
                <a:latin typeface="Lucida Console" panose="020B0609040504020204" pitchFamily="49" charset="0"/>
              </a:rPr>
              <a:t>structures</a:t>
            </a:r>
            <a:r>
              <a:rPr kumimoji="0" lang="en-US" altLang="en-US" b="1" i="0" u="none" strike="noStrike" cap="none" normalizeH="0" baseline="0" dirty="0" smtClean="0">
                <a:ln>
                  <a:noFill/>
                </a:ln>
                <a:solidFill>
                  <a:srgbClr val="008000"/>
                </a:solidFill>
                <a:effectLst/>
                <a:latin typeface="Lucida Console" panose="020B0609040504020204" pitchFamily="49" charset="0"/>
              </a:rPr>
              <a:t> in groovy is better"</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00"/>
                </a:solidFill>
                <a:effectLst/>
                <a:latin typeface="Lucida Console" panose="020B0609040504020204" pitchFamily="49" charset="0"/>
              </a:rPr>
              <a:t>given</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 that creating lists and maps is a </a:t>
            </a:r>
            <a:r>
              <a:rPr lang="en-US" altLang="en-US" b="1" dirty="0">
                <a:solidFill>
                  <a:srgbClr val="008000"/>
                </a:solidFill>
                <a:latin typeface="Lucida Console" panose="020B0609040504020204" pitchFamily="49" charset="0"/>
              </a:rPr>
              <a:t>breeze "</a:t>
            </a:r>
            <a:endParaRPr kumimoji="0" lang="pl-PL" altLang="en-US" b="1" i="0" u="none" strike="noStrike" cap="none" normalizeH="0" baseline="0" dirty="0" smtClean="0">
              <a:ln>
                <a:noFill/>
              </a:ln>
              <a:solidFill>
                <a:srgbClr val="008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smtClean="0">
                <a:ln>
                  <a:noFill/>
                </a:ln>
                <a:solidFill>
                  <a:srgbClr val="008000"/>
                </a:solidFill>
                <a:effectLst/>
                <a:latin typeface="Lucida Console" panose="020B0609040504020204" pitchFamily="49" charset="0"/>
              </a:rPr>
              <a:t/>
            </a:r>
            <a:br>
              <a:rPr kumimoji="0" lang="en-US" altLang="en-US" b="1" i="0" u="none" strike="noStrike" cap="none" normalizeH="0" baseline="0" dirty="0" smtClean="0">
                <a:ln>
                  <a:noFill/>
                </a:ln>
                <a:solidFill>
                  <a:srgbClr val="008000"/>
                </a:solidFill>
                <a:effectLst/>
                <a:latin typeface="Lucida Console" panose="020B0609040504020204" pitchFamily="49" charset="0"/>
              </a:rPr>
            </a:br>
            <a:r>
              <a:rPr kumimoji="0" lang="en-US" altLang="en-US" b="1" i="0" u="none" strike="noStrike" cap="none" normalizeH="0" baseline="0" dirty="0" smtClean="0">
                <a:ln>
                  <a:noFill/>
                </a:ln>
                <a:solidFill>
                  <a:srgbClr val="008000"/>
                </a:solidFill>
                <a:effectLst/>
                <a:latin typeface="Lucida Console" panose="020B0609040504020204" pitchFamily="49" charset="0"/>
              </a:rPr>
              <a:t>    </a:t>
            </a:r>
            <a:r>
              <a:rPr kumimoji="0" lang="en-US" altLang="en-US" b="1" i="0" u="none" strike="noStrike" cap="none" normalizeH="0" baseline="0" dirty="0" err="1" smtClean="0">
                <a:ln>
                  <a:noFill/>
                </a:ln>
                <a:solidFill>
                  <a:srgbClr val="000043"/>
                </a:solidFill>
                <a:effectLst/>
                <a:latin typeface="Lucida Console" panose="020B0609040504020204" pitchFamily="49" charset="0"/>
              </a:rPr>
              <a:t>def</a:t>
            </a:r>
            <a:r>
              <a:rPr kumimoji="0" lang="en-US" altLang="en-US" b="1" i="0" u="none" strike="noStrike" cap="none" normalizeH="0" baseline="0" dirty="0" smtClean="0">
                <a:ln>
                  <a:noFill/>
                </a:ln>
                <a:solidFill>
                  <a:srgbClr val="000043"/>
                </a:solidFill>
                <a:effectLst/>
                <a:latin typeface="Lucida Console" panose="020B0609040504020204" pitchFamily="49" charset="0"/>
              </a:rPr>
              <a:t> </a:t>
            </a:r>
            <a:r>
              <a:rPr kumimoji="0" lang="en-US" altLang="en-US" b="0" i="0" u="none" strike="noStrike" cap="none" normalizeH="0" baseline="0" dirty="0" err="1" smtClean="0">
                <a:ln>
                  <a:noFill/>
                </a:ln>
                <a:solidFill>
                  <a:srgbClr val="000000"/>
                </a:solidFill>
                <a:effectLst/>
                <a:latin typeface="Lucida Console" panose="020B0609040504020204" pitchFamily="49" charset="0"/>
              </a:rPr>
              <a:t>myTeam</a:t>
            </a:r>
            <a:r>
              <a:rPr kumimoji="0" lang="en-US" altLang="en-US" b="0" i="0" u="none" strike="noStrike" cap="none" normalizeH="0" baseline="0" dirty="0" smtClean="0">
                <a:ln>
                  <a:noFill/>
                </a:ln>
                <a:solidFill>
                  <a:srgbClr val="000000"/>
                </a:solidFill>
                <a:effectLst/>
                <a:latin typeface="Lucida Console" panose="020B0609040504020204" pitchFamily="49" charset="0"/>
              </a:rPr>
              <a:t> = [</a:t>
            </a:r>
            <a:r>
              <a:rPr kumimoji="0" lang="en-US" altLang="en-US" b="1" i="0" u="none" strike="noStrike" cap="none" normalizeH="0" baseline="0" dirty="0" smtClean="0">
                <a:ln>
                  <a:noFill/>
                </a:ln>
                <a:solidFill>
                  <a:srgbClr val="008000"/>
                </a:solidFill>
                <a:effectLst/>
                <a:latin typeface="Lucida Console" panose="020B0609040504020204" pitchFamily="49" charset="0"/>
              </a:rPr>
              <a:t>"Lukasz M"</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"Grzegorz K"</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"Pawel P"</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endParaRPr kumimoji="0" lang="pl-PL" altLang="en-US" b="0" i="0" u="none" strike="noStrike" cap="none" normalizeH="0" baseline="0" dirty="0" smtClean="0">
              <a:ln>
                <a:noFill/>
              </a:ln>
              <a:solidFill>
                <a:srgbClr val="000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pl-PL" altLang="en-US" dirty="0">
                <a:solidFill>
                  <a:srgbClr val="000000"/>
                </a:solidFill>
                <a:latin typeface="Lucida Console" panose="020B0609040504020204" pitchFamily="49" charset="0"/>
              </a:rPr>
              <a:t>	</a:t>
            </a:r>
            <a:r>
              <a:rPr lang="pl-PL" altLang="en-US" dirty="0" smtClean="0">
                <a:solidFill>
                  <a:srgbClr val="000000"/>
                </a:solidFill>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"Marcin A"</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"Mariusz K"</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"Andrzej G"</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endParaRPr kumimoji="0" lang="pl-PL" altLang="en-US" b="0" i="0" u="none" strike="noStrike" cap="none" normalizeH="0" baseline="0" dirty="0" smtClean="0">
              <a:ln>
                <a:noFill/>
              </a:ln>
              <a:solidFill>
                <a:srgbClr val="000000"/>
              </a:solidFill>
              <a:effectLst/>
              <a:latin typeface="Lucida Console" panose="020B0609040504020204" pitchFamily="49" charset="0"/>
            </a:endParaRPr>
          </a:p>
          <a:p>
            <a:pPr lvl="0" eaLnBrk="0" fontAlgn="base" hangingPunct="0">
              <a:spcBef>
                <a:spcPct val="0"/>
              </a:spcBef>
              <a:spcAft>
                <a:spcPct val="0"/>
              </a:spcAft>
            </a:pPr>
            <a:r>
              <a:rPr kumimoji="0" lang="en-US" altLang="en-US" b="0" i="0" u="none" strike="noStrike" cap="none" normalizeH="0" baseline="0" dirty="0" smtClean="0">
                <a:ln>
                  <a:noFill/>
                </a:ln>
                <a:solidFill>
                  <a:srgbClr val="000000"/>
                </a:solidFill>
                <a:effectLst/>
                <a:latin typeface="Lucida Console" panose="020B0609040504020204" pitchFamily="49" charset="0"/>
              </a:rPr>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err="1" smtClean="0">
                <a:ln>
                  <a:noFill/>
                </a:ln>
                <a:solidFill>
                  <a:srgbClr val="000043"/>
                </a:solidFill>
                <a:effectLst/>
                <a:latin typeface="Lucida Console" panose="020B0609040504020204" pitchFamily="49" charset="0"/>
              </a:rPr>
              <a:t>def</a:t>
            </a:r>
            <a:r>
              <a:rPr kumimoji="0" lang="en-US" altLang="en-US" b="1" i="0" u="none" strike="noStrike" cap="none" normalizeH="0" baseline="0" dirty="0" smtClean="0">
                <a:ln>
                  <a:noFill/>
                </a:ln>
                <a:solidFill>
                  <a:srgbClr val="000043"/>
                </a:solidFill>
                <a:effectLst/>
                <a:latin typeface="Lucida Console" panose="020B0609040504020204" pitchFamily="49" charset="0"/>
              </a:rPr>
              <a:t> </a:t>
            </a:r>
            <a:r>
              <a:rPr kumimoji="0" lang="en-US" altLang="en-US" b="0" i="0" u="none" strike="noStrike" cap="none" normalizeH="0" baseline="0" dirty="0" err="1" smtClean="0">
                <a:ln>
                  <a:noFill/>
                </a:ln>
                <a:solidFill>
                  <a:srgbClr val="000000"/>
                </a:solidFill>
                <a:effectLst/>
                <a:latin typeface="Lucida Console" panose="020B0609040504020204" pitchFamily="49" charset="0"/>
              </a:rPr>
              <a:t>peopleRoles</a:t>
            </a:r>
            <a:r>
              <a:rPr kumimoji="0" lang="en-US" altLang="en-US" b="0" i="0" u="none" strike="noStrike" cap="none" normalizeH="0" baseline="0" dirty="0" smtClean="0">
                <a:ln>
                  <a:noFill/>
                </a:ln>
                <a:solidFill>
                  <a:srgbClr val="000000"/>
                </a:solidFill>
                <a:effectLst/>
                <a:latin typeface="Lucida Console" panose="020B0609040504020204" pitchFamily="49" charset="0"/>
              </a:rPr>
              <a:t> = </a:t>
            </a:r>
            <a:r>
              <a:rPr lang="en-US" altLang="en-US" dirty="0">
                <a:solidFill>
                  <a:srgbClr val="000000"/>
                </a:solidFill>
                <a:latin typeface="Lucida Console" panose="020B0609040504020204" pitchFamily="49" charset="0"/>
              </a:rPr>
              <a:t>[</a:t>
            </a:r>
            <a:r>
              <a:rPr lang="en-US" altLang="en-US" b="1" dirty="0">
                <a:solidFill>
                  <a:srgbClr val="008000"/>
                </a:solidFill>
                <a:latin typeface="Lucida Console" panose="020B0609040504020204" pitchFamily="49" charset="0"/>
              </a:rPr>
              <a:t>LM</a:t>
            </a:r>
            <a:r>
              <a:rPr lang="en-US" altLang="en-US" dirty="0">
                <a:solidFill>
                  <a:srgbClr val="000000"/>
                </a:solidFill>
                <a:latin typeface="Lucida Console" panose="020B0609040504020204" pitchFamily="49" charset="0"/>
              </a:rPr>
              <a:t>: [</a:t>
            </a:r>
            <a:r>
              <a:rPr lang="en-US" altLang="en-US" b="1" dirty="0">
                <a:solidFill>
                  <a:srgbClr val="008000"/>
                </a:solidFill>
                <a:latin typeface="Lucida Console" panose="020B0609040504020204" pitchFamily="49" charset="0"/>
              </a:rPr>
              <a:t>"QA"</a:t>
            </a:r>
            <a:r>
              <a:rPr lang="en-US" altLang="en-US" dirty="0">
                <a:solidFill>
                  <a:srgbClr val="000000"/>
                </a:solidFill>
                <a:latin typeface="Lucida Console" panose="020B0609040504020204" pitchFamily="49" charset="0"/>
              </a:rPr>
              <a:t>], </a:t>
            </a:r>
            <a:r>
              <a:rPr lang="en-US" altLang="en-US" b="1" dirty="0" smtClean="0">
                <a:solidFill>
                  <a:srgbClr val="008000"/>
                </a:solidFill>
                <a:latin typeface="Lucida Console" panose="020B0609040504020204" pitchFamily="49" charset="0"/>
              </a:rPr>
              <a:t>GK</a:t>
            </a:r>
            <a:r>
              <a:rPr lang="en-US" altLang="en-US" dirty="0">
                <a:solidFill>
                  <a:srgbClr val="000000"/>
                </a:solidFill>
                <a:latin typeface="Lucida Console" panose="020B0609040504020204" pitchFamily="49" charset="0"/>
              </a:rPr>
              <a:t>: [</a:t>
            </a:r>
            <a:r>
              <a:rPr lang="en-US" altLang="en-US" b="1" dirty="0">
                <a:solidFill>
                  <a:srgbClr val="008000"/>
                </a:solidFill>
                <a:latin typeface="Lucida Console" panose="020B0609040504020204" pitchFamily="49" charset="0"/>
              </a:rPr>
              <a:t>"DEV"</a:t>
            </a:r>
            <a:r>
              <a:rPr lang="en-US" altLang="en-US" dirty="0">
                <a:solidFill>
                  <a:srgbClr val="000000"/>
                </a:solidFill>
                <a:latin typeface="Lucida Console" panose="020B0609040504020204" pitchFamily="49" charset="0"/>
              </a:rPr>
              <a:t>], </a:t>
            </a:r>
            <a:r>
              <a:rPr lang="en-US" altLang="en-US" b="1" dirty="0">
                <a:solidFill>
                  <a:srgbClr val="008000"/>
                </a:solidFill>
                <a:latin typeface="Lucida Console" panose="020B0609040504020204" pitchFamily="49" charset="0"/>
              </a:rPr>
              <a:t>MA</a:t>
            </a:r>
            <a:r>
              <a:rPr lang="en-US" altLang="en-US" dirty="0">
                <a:solidFill>
                  <a:srgbClr val="000000"/>
                </a:solidFill>
                <a:latin typeface="Lucida Console" panose="020B0609040504020204" pitchFamily="49" charset="0"/>
              </a:rPr>
              <a:t>: [</a:t>
            </a:r>
            <a:r>
              <a:rPr lang="en-US" altLang="en-US" b="1" dirty="0">
                <a:solidFill>
                  <a:srgbClr val="008000"/>
                </a:solidFill>
                <a:latin typeface="Lucida Console" panose="020B0609040504020204" pitchFamily="49" charset="0"/>
              </a:rPr>
              <a:t>"QA"</a:t>
            </a:r>
            <a:r>
              <a:rPr lang="en-US" altLang="en-US" dirty="0">
                <a:solidFill>
                  <a:srgbClr val="000000"/>
                </a:solidFill>
                <a:latin typeface="Lucida Console" panose="020B0609040504020204" pitchFamily="49" charset="0"/>
              </a:rPr>
              <a:t>], </a:t>
            </a:r>
            <a:endParaRPr lang="pl-PL" altLang="en-US" dirty="0" smtClean="0">
              <a:solidFill>
                <a:srgbClr val="000000"/>
              </a:solidFill>
              <a:latin typeface="Lucida Console" panose="020B0609040504020204" pitchFamily="49" charset="0"/>
            </a:endParaRPr>
          </a:p>
          <a:p>
            <a:pPr lvl="0" eaLnBrk="0" fontAlgn="base" hangingPunct="0">
              <a:spcBef>
                <a:spcPct val="0"/>
              </a:spcBef>
              <a:spcAft>
                <a:spcPct val="0"/>
              </a:spcAft>
            </a:pPr>
            <a:r>
              <a:rPr lang="pl-PL" altLang="en-US" b="1" dirty="0">
                <a:solidFill>
                  <a:srgbClr val="000000"/>
                </a:solidFill>
                <a:latin typeface="Lucida Console" panose="020B0609040504020204" pitchFamily="49" charset="0"/>
              </a:rPr>
              <a:t>	</a:t>
            </a:r>
            <a:r>
              <a:rPr lang="pl-PL" altLang="en-US" b="1" dirty="0" smtClean="0">
                <a:solidFill>
                  <a:srgbClr val="000000"/>
                </a:solidFill>
                <a:latin typeface="Lucida Console" panose="020B0609040504020204" pitchFamily="49" charset="0"/>
              </a:rPr>
              <a:t>		</a:t>
            </a:r>
            <a:r>
              <a:rPr lang="en-US" altLang="en-US" b="1" dirty="0" smtClean="0">
                <a:solidFill>
                  <a:srgbClr val="008000"/>
                </a:solidFill>
                <a:latin typeface="Lucida Console" panose="020B0609040504020204" pitchFamily="49" charset="0"/>
              </a:rPr>
              <a:t>MK</a:t>
            </a:r>
            <a:r>
              <a:rPr lang="en-US" altLang="en-US" dirty="0">
                <a:solidFill>
                  <a:srgbClr val="000000"/>
                </a:solidFill>
                <a:latin typeface="Lucida Console" panose="020B0609040504020204" pitchFamily="49" charset="0"/>
              </a:rPr>
              <a:t>: [</a:t>
            </a:r>
            <a:r>
              <a:rPr lang="en-US" altLang="en-US" b="1" dirty="0">
                <a:solidFill>
                  <a:srgbClr val="008000"/>
                </a:solidFill>
                <a:latin typeface="Lucida Console" panose="020B0609040504020204" pitchFamily="49" charset="0"/>
              </a:rPr>
              <a:t>"DEV"</a:t>
            </a:r>
            <a:r>
              <a:rPr lang="en-US" altLang="en-US" dirty="0">
                <a:solidFill>
                  <a:srgbClr val="000000"/>
                </a:solidFill>
                <a:latin typeface="Lucida Console" panose="020B0609040504020204" pitchFamily="49" charset="0"/>
              </a:rPr>
              <a:t>], </a:t>
            </a:r>
            <a:r>
              <a:rPr lang="en-US" altLang="en-US" b="1" dirty="0">
                <a:solidFill>
                  <a:srgbClr val="008000"/>
                </a:solidFill>
                <a:latin typeface="Lucida Console" panose="020B0609040504020204" pitchFamily="49" charset="0"/>
              </a:rPr>
              <a:t>PP</a:t>
            </a:r>
            <a:r>
              <a:rPr lang="en-US" altLang="en-US" dirty="0">
                <a:solidFill>
                  <a:srgbClr val="000000"/>
                </a:solidFill>
                <a:latin typeface="Lucida Console" panose="020B0609040504020204" pitchFamily="49" charset="0"/>
              </a:rPr>
              <a:t>: [</a:t>
            </a:r>
            <a:r>
              <a:rPr lang="en-US" altLang="en-US" b="1" dirty="0">
                <a:solidFill>
                  <a:srgbClr val="008000"/>
                </a:solidFill>
                <a:latin typeface="Lucida Console" panose="020B0609040504020204" pitchFamily="49" charset="0"/>
              </a:rPr>
              <a:t>"QA"</a:t>
            </a:r>
            <a:r>
              <a:rPr lang="en-US" altLang="en-US" dirty="0">
                <a:solidFill>
                  <a:srgbClr val="000000"/>
                </a:solidFill>
                <a:latin typeface="Lucida Console" panose="020B0609040504020204" pitchFamily="49" charset="0"/>
              </a:rPr>
              <a:t>], </a:t>
            </a:r>
            <a:r>
              <a:rPr lang="en-US" altLang="en-US" b="1" dirty="0">
                <a:solidFill>
                  <a:srgbClr val="008000"/>
                </a:solidFill>
                <a:latin typeface="Lucida Console" panose="020B0609040504020204" pitchFamily="49" charset="0"/>
              </a:rPr>
              <a:t>AG</a:t>
            </a:r>
            <a:r>
              <a:rPr lang="en-US" altLang="en-US" dirty="0">
                <a:solidFill>
                  <a:srgbClr val="000000"/>
                </a:solidFill>
                <a:latin typeface="Lucida Console" panose="020B0609040504020204" pitchFamily="49" charset="0"/>
              </a:rPr>
              <a:t>: [</a:t>
            </a:r>
            <a:r>
              <a:rPr lang="en-US" altLang="en-US" b="1" dirty="0">
                <a:solidFill>
                  <a:srgbClr val="008000"/>
                </a:solidFill>
                <a:latin typeface="Lucida Console" panose="020B0609040504020204" pitchFamily="49" charset="0"/>
              </a:rPr>
              <a:t>"DEV"</a:t>
            </a:r>
            <a:r>
              <a:rPr lang="en-US" altLang="en-US" dirty="0">
                <a:solidFill>
                  <a:srgbClr val="000000"/>
                </a:solidFill>
                <a:latin typeface="Lucida Console" panose="020B0609040504020204" pitchFamily="49" charset="0"/>
              </a:rPr>
              <a:t>, </a:t>
            </a:r>
            <a:r>
              <a:rPr lang="en-US" altLang="en-US" b="1" dirty="0">
                <a:solidFill>
                  <a:srgbClr val="008000"/>
                </a:solidFill>
                <a:latin typeface="Lucida Console" panose="020B0609040504020204" pitchFamily="49" charset="0"/>
              </a:rPr>
              <a:t>"TL"</a:t>
            </a:r>
            <a:r>
              <a:rPr lang="en-US" altLang="en-US" dirty="0">
                <a:solidFill>
                  <a:srgbClr val="000000"/>
                </a:solidFill>
                <a:latin typeface="Lucida Console" panose="020B0609040504020204" pitchFamily="49" charset="0"/>
              </a:rPr>
              <a:t>]]</a:t>
            </a:r>
            <a:endParaRPr lang="en-US" altLang="en-US" sz="4400" dirty="0">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400" b="0" i="0" u="none" strike="noStrike" cap="none" normalizeH="0" baseline="0" dirty="0" smtClean="0">
              <a:ln>
                <a:noFill/>
              </a:ln>
              <a:solidFill>
                <a:schemeClr val="tx1"/>
              </a:solidFill>
              <a:effectLst/>
              <a:latin typeface="Lucida Console" panose="020B0609040504020204" pitchFamily="49" charset="0"/>
            </a:endParaRPr>
          </a:p>
        </p:txBody>
      </p:sp>
      <p:sp>
        <p:nvSpPr>
          <p:cNvPr id="3" name="Rectangle 1"/>
          <p:cNvSpPr>
            <a:spLocks noChangeArrowheads="1"/>
          </p:cNvSpPr>
          <p:nvPr/>
        </p:nvSpPr>
        <p:spPr bwMode="auto">
          <a:xfrm>
            <a:off x="508668" y="1737877"/>
            <a:ext cx="7289800"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Lucida Console" panose="020B0609040504020204" pitchFamily="49" charset="0"/>
              </a:rPr>
              <a:t>String initials(String name){ name[</a:t>
            </a:r>
            <a:r>
              <a:rPr kumimoji="0" lang="en-US" altLang="en-US" b="0" i="0" u="none" strike="noStrike" cap="none" normalizeH="0" baseline="0" dirty="0" smtClean="0">
                <a:ln>
                  <a:noFill/>
                </a:ln>
                <a:solidFill>
                  <a:srgbClr val="0000FF"/>
                </a:solidFill>
                <a:effectLst/>
                <a:latin typeface="Lucida Console" panose="020B0609040504020204" pitchFamily="49" charset="0"/>
              </a:rPr>
              <a:t>0</a:t>
            </a:r>
            <a:r>
              <a:rPr kumimoji="0" lang="en-US" altLang="en-US" b="0" i="0" u="none" strike="noStrike" cap="none" normalizeH="0" baseline="0" dirty="0" smtClean="0">
                <a:ln>
                  <a:noFill/>
                </a:ln>
                <a:solidFill>
                  <a:srgbClr val="000000"/>
                </a:solidFill>
                <a:effectLst/>
                <a:latin typeface="Lucida Console" panose="020B0609040504020204" pitchFamily="49" charset="0"/>
              </a:rPr>
              <a:t>] + name[-</a:t>
            </a:r>
            <a:r>
              <a:rPr kumimoji="0" lang="en-US" altLang="en-US" b="0" i="0" u="none" strike="noStrike" cap="none" normalizeH="0" baseline="0" dirty="0" smtClean="0">
                <a:ln>
                  <a:noFill/>
                </a:ln>
                <a:solidFill>
                  <a:srgbClr val="0000FF"/>
                </a:solidFill>
                <a:effectLst/>
                <a:latin typeface="Lucida Console" panose="020B0609040504020204" pitchFamily="49" charset="0"/>
              </a:rPr>
              <a:t>1</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endParaRPr kumimoji="0" lang="en-US" altLang="en-US" sz="4400" b="0" i="0" u="none" strike="noStrike" cap="none" normalizeH="0" baseline="0" dirty="0" smtClean="0">
              <a:ln>
                <a:noFill/>
              </a:ln>
              <a:solidFill>
                <a:schemeClr val="tx1"/>
              </a:solidFill>
              <a:effectLst/>
              <a:latin typeface="Lucida Console" panose="020B0609040504020204" pitchFamily="49" charset="0"/>
            </a:endParaRPr>
          </a:p>
        </p:txBody>
      </p:sp>
    </p:spTree>
    <p:extLst>
      <p:ext uri="{BB962C8B-B14F-4D97-AF65-F5344CB8AC3E}">
        <p14:creationId xmlns:p14="http://schemas.microsoft.com/office/powerpoint/2010/main" val="270643710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Maps and Lists</a:t>
            </a:r>
            <a:endParaRPr lang="en-US" dirty="0"/>
          </a:p>
        </p:txBody>
      </p:sp>
      <p:sp>
        <p:nvSpPr>
          <p:cNvPr id="8" name="Rectangle 3"/>
          <p:cNvSpPr>
            <a:spLocks noChangeArrowheads="1"/>
          </p:cNvSpPr>
          <p:nvPr/>
        </p:nvSpPr>
        <p:spPr bwMode="auto">
          <a:xfrm>
            <a:off x="838200" y="2997924"/>
            <a:ext cx="9956800" cy="12003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pl-PL" altLang="en-US" b="1"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00"/>
                </a:solidFill>
                <a:effectLst/>
                <a:latin typeface="Lucida Console" panose="020B0609040504020204" pitchFamily="49" charset="0"/>
              </a:rPr>
              <a:t>expect</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 </a:t>
            </a:r>
            <a:r>
              <a:rPr kumimoji="0" lang="pl-PL" altLang="en-US" b="1" i="0" u="none" strike="noStrike" cap="none" normalizeH="0" baseline="0" dirty="0" smtClean="0">
                <a:ln>
                  <a:noFill/>
                </a:ln>
                <a:solidFill>
                  <a:srgbClr val="008000"/>
                </a:solidFill>
                <a:effectLst/>
                <a:latin typeface="Lucida Console" panose="020B0609040504020204" pitchFamily="49" charset="0"/>
              </a:rPr>
              <a:t>that </a:t>
            </a:r>
            <a:r>
              <a:rPr kumimoji="0" lang="en-US" altLang="en-US" b="1" i="0" u="none" strike="noStrike" cap="none" normalizeH="0" baseline="0" dirty="0" smtClean="0">
                <a:ln>
                  <a:noFill/>
                </a:ln>
                <a:solidFill>
                  <a:srgbClr val="008000"/>
                </a:solidFill>
                <a:effectLst/>
                <a:latin typeface="Lucida Console" panose="020B0609040504020204" pitchFamily="49" charset="0"/>
              </a:rPr>
              <a:t>operations on them are also groovy "</a:t>
            </a:r>
            <a:r>
              <a:rPr kumimoji="0" lang="en-US" altLang="en-US" b="1" i="0" u="none" strike="noStrike" cap="none" normalizeH="0" baseline="0" dirty="0" smtClean="0">
                <a:ln>
                  <a:noFill/>
                </a:ln>
                <a:solidFill>
                  <a:srgbClr val="000043"/>
                </a:solidFill>
                <a:effectLst/>
                <a:latin typeface="Lucida Console" panose="020B0609040504020204" pitchFamily="49" charset="0"/>
              </a:rPr>
              <a:t/>
            </a:r>
            <a:br>
              <a:rPr kumimoji="0" lang="en-US" altLang="en-US" b="1" i="0" u="none" strike="noStrike" cap="none" normalizeH="0" baseline="0" dirty="0" smtClean="0">
                <a:ln>
                  <a:noFill/>
                </a:ln>
                <a:solidFill>
                  <a:srgbClr val="000043"/>
                </a:solidFill>
                <a:effectLst/>
                <a:latin typeface="Lucida Console" panose="020B0609040504020204" pitchFamily="49" charset="0"/>
              </a:rPr>
            </a:br>
            <a:r>
              <a:rPr kumimoji="0" lang="en-US" altLang="en-US" b="1" i="0" u="none" strike="noStrike" cap="none" normalizeH="0" baseline="0" dirty="0" smtClean="0">
                <a:ln>
                  <a:noFill/>
                </a:ln>
                <a:solidFill>
                  <a:srgbClr val="000043"/>
                </a:solidFill>
                <a:effectLst/>
                <a:latin typeface="Lucida Console" panose="020B0609040504020204" pitchFamily="49" charset="0"/>
              </a:rPr>
              <a:t>    </a:t>
            </a:r>
            <a:r>
              <a:rPr kumimoji="0" lang="en-US" altLang="en-US" b="1" i="0" u="none" strike="noStrike" cap="none" normalizeH="0" baseline="0" dirty="0" smtClean="0">
                <a:ln>
                  <a:noFill/>
                </a:ln>
                <a:solidFill>
                  <a:srgbClr val="000000"/>
                </a:solidFill>
                <a:effectLst/>
                <a:latin typeface="Lucida Console" panose="020B0609040504020204" pitchFamily="49" charset="0"/>
              </a:rPr>
              <a:t>and</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 so we have 3 QA's in the team"</a:t>
            </a:r>
            <a:br>
              <a:rPr kumimoji="0" lang="en-US" altLang="en-US" b="1" i="0" u="none" strike="noStrike" cap="none" normalizeH="0" baseline="0" dirty="0" smtClean="0">
                <a:ln>
                  <a:noFill/>
                </a:ln>
                <a:solidFill>
                  <a:srgbClr val="008000"/>
                </a:solidFill>
                <a:effectLst/>
                <a:latin typeface="Lucida Console" panose="020B0609040504020204" pitchFamily="49" charset="0"/>
              </a:rPr>
            </a:br>
            <a:r>
              <a:rPr kumimoji="0" lang="en-US" altLang="en-US" b="1" i="0" u="none" strike="noStrike" cap="none" normalizeH="0" baseline="0" dirty="0" smtClean="0">
                <a:ln>
                  <a:noFill/>
                </a:ln>
                <a:solidFill>
                  <a:srgbClr val="008000"/>
                </a:solidFill>
                <a:effectLst/>
                <a:latin typeface="Lucida Console" panose="020B0609040504020204" pitchFamily="49" charset="0"/>
              </a:rPr>
              <a:t>    </a:t>
            </a:r>
            <a:r>
              <a:rPr kumimoji="0" lang="en-US" altLang="en-US" b="0" i="0" u="none" strike="noStrike" cap="none" normalizeH="0" baseline="0" dirty="0" err="1" smtClean="0">
                <a:ln>
                  <a:noFill/>
                </a:ln>
                <a:solidFill>
                  <a:srgbClr val="000000"/>
                </a:solidFill>
                <a:effectLst/>
                <a:latin typeface="Lucida Console" panose="020B0609040504020204" pitchFamily="49" charset="0"/>
              </a:rPr>
              <a:t>myTeam.findAll</a:t>
            </a:r>
            <a:r>
              <a:rPr kumimoji="0" lang="en-US" altLang="en-US" b="0" i="0" u="none" strike="noStrike" cap="none" normalizeH="0" baseline="0" dirty="0" smtClean="0">
                <a:ln>
                  <a:noFill/>
                </a:ln>
                <a:solidFill>
                  <a:srgbClr val="000000"/>
                </a:solidFill>
                <a:effectLst/>
                <a:latin typeface="Lucida Console" panose="020B0609040504020204" pitchFamily="49" charset="0"/>
              </a:rPr>
              <a:t> { </a:t>
            </a:r>
            <a:r>
              <a:rPr kumimoji="0" lang="en-US" altLang="en-US" b="1" i="0" u="none" strike="noStrike" cap="none" normalizeH="0" baseline="0" dirty="0" smtClean="0">
                <a:ln>
                  <a:noFill/>
                </a:ln>
                <a:solidFill>
                  <a:srgbClr val="008000"/>
                </a:solidFill>
                <a:effectLst/>
                <a:latin typeface="Lucida Console" panose="020B0609040504020204" pitchFamily="49" charset="0"/>
              </a:rPr>
              <a:t>'QA' </a:t>
            </a:r>
            <a:r>
              <a:rPr kumimoji="0" lang="en-US" altLang="en-US" b="1" i="0" u="none" strike="noStrike" cap="none" normalizeH="0" baseline="0" dirty="0" smtClean="0">
                <a:ln>
                  <a:noFill/>
                </a:ln>
                <a:solidFill>
                  <a:srgbClr val="000043"/>
                </a:solidFill>
                <a:effectLst/>
                <a:latin typeface="Lucida Console" panose="020B0609040504020204" pitchFamily="49" charset="0"/>
              </a:rPr>
              <a:t>in </a:t>
            </a:r>
            <a:r>
              <a:rPr lang="en-US" altLang="en-US" dirty="0" err="1">
                <a:solidFill>
                  <a:srgbClr val="000000"/>
                </a:solidFill>
                <a:latin typeface="Lucida Console" panose="020B0609040504020204" pitchFamily="49" charset="0"/>
              </a:rPr>
              <a:t>peopleRoles</a:t>
            </a:r>
            <a:r>
              <a:rPr lang="en-US" altLang="en-US" dirty="0">
                <a:solidFill>
                  <a:srgbClr val="000000"/>
                </a:solidFill>
                <a:latin typeface="Lucida Console" panose="020B0609040504020204" pitchFamily="49" charset="0"/>
              </a:rPr>
              <a:t>[initials(it)]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endParaRPr kumimoji="0" lang="pl-PL" altLang="en-US" b="0" i="0" u="none" strike="noStrike" cap="none" normalizeH="0" baseline="0" dirty="0" smtClean="0">
              <a:ln>
                <a:noFill/>
              </a:ln>
              <a:solidFill>
                <a:srgbClr val="000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pl-PL" altLang="en-US" dirty="0">
                <a:solidFill>
                  <a:srgbClr val="000000"/>
                </a:solidFill>
                <a:latin typeface="Lucida Console" panose="020B0609040504020204" pitchFamily="49" charset="0"/>
              </a:rPr>
              <a:t>	</a:t>
            </a:r>
            <a:r>
              <a:rPr lang="pl-PL" altLang="en-US" dirty="0" smtClean="0">
                <a:solidFill>
                  <a:srgbClr val="000000"/>
                </a:solidFill>
                <a:latin typeface="Lucida Console" panose="020B0609040504020204" pitchFamily="49" charset="0"/>
              </a:rPr>
              <a:t>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"Lukasz M"</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"Pawel P"</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"Marcin A"</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endParaRPr kumimoji="0" lang="pl-PL" altLang="en-US" b="0" i="0" u="none" strike="noStrike" cap="none" normalizeH="0" baseline="0" dirty="0" smtClean="0">
              <a:ln>
                <a:noFill/>
              </a:ln>
              <a:solidFill>
                <a:srgbClr val="000000"/>
              </a:solidFill>
              <a:effectLst/>
              <a:latin typeface="Lucida Console" panose="020B0609040504020204" pitchFamily="49" charset="0"/>
            </a:endParaRPr>
          </a:p>
        </p:txBody>
      </p:sp>
    </p:spTree>
    <p:extLst>
      <p:ext uri="{BB962C8B-B14F-4D97-AF65-F5344CB8AC3E}">
        <p14:creationId xmlns:p14="http://schemas.microsoft.com/office/powerpoint/2010/main" val="146410003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Maps and Lists</a:t>
            </a:r>
            <a:endParaRPr lang="en-US" dirty="0"/>
          </a:p>
        </p:txBody>
      </p:sp>
      <p:sp>
        <p:nvSpPr>
          <p:cNvPr id="8" name="Rectangle 3"/>
          <p:cNvSpPr>
            <a:spLocks noChangeArrowheads="1"/>
          </p:cNvSpPr>
          <p:nvPr/>
        </p:nvSpPr>
        <p:spPr bwMode="auto">
          <a:xfrm>
            <a:off x="374984" y="2945925"/>
            <a:ext cx="11442032" cy="9233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b="0" i="0" u="none" strike="noStrike" cap="none" normalizeH="0" baseline="0" dirty="0" smtClean="0">
                <a:ln>
                  <a:noFill/>
                </a:ln>
                <a:solidFill>
                  <a:srgbClr val="000000"/>
                </a:solidFill>
                <a:effectLst/>
                <a:latin typeface="Lucida Console" panose="020B0609040504020204" pitchFamily="49" charset="0"/>
              </a:rPr>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00"/>
                </a:solidFill>
                <a:effectLst/>
                <a:latin typeface="Lucida Console" panose="020B0609040504020204" pitchFamily="49" charset="0"/>
              </a:rPr>
              <a:t>and</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 AG is </a:t>
            </a:r>
            <a:r>
              <a:rPr kumimoji="0" lang="pl-PL" altLang="en-US" b="1" i="0" u="none" strike="noStrike" cap="none" normalizeH="0" baseline="0" dirty="0" smtClean="0">
                <a:ln>
                  <a:noFill/>
                </a:ln>
                <a:solidFill>
                  <a:srgbClr val="008000"/>
                </a:solidFill>
                <a:effectLst/>
                <a:latin typeface="Lucida Console" panose="020B0609040504020204" pitchFamily="49" charset="0"/>
              </a:rPr>
              <a:t>team </a:t>
            </a:r>
            <a:r>
              <a:rPr kumimoji="0" lang="en-US" altLang="en-US" b="1" i="0" u="none" strike="noStrike" cap="none" normalizeH="0" baseline="0" dirty="0" smtClean="0">
                <a:ln>
                  <a:noFill/>
                </a:ln>
                <a:solidFill>
                  <a:srgbClr val="008000"/>
                </a:solidFill>
                <a:effectLst/>
                <a:latin typeface="Lucida Console" panose="020B0609040504020204" pitchFamily="49" charset="0"/>
              </a:rPr>
              <a:t>leader "</a:t>
            </a:r>
            <a:br>
              <a:rPr kumimoji="0" lang="en-US" altLang="en-US" b="1" i="0" u="none" strike="noStrike" cap="none" normalizeH="0" baseline="0" dirty="0" smtClean="0">
                <a:ln>
                  <a:noFill/>
                </a:ln>
                <a:solidFill>
                  <a:srgbClr val="008000"/>
                </a:solidFill>
                <a:effectLst/>
                <a:latin typeface="Lucida Console" panose="020B0609040504020204" pitchFamily="49" charset="0"/>
              </a:rPr>
            </a:br>
            <a:r>
              <a:rPr kumimoji="0" lang="en-US" altLang="en-US" b="1" i="0" u="none" strike="noStrike" cap="none" normalizeH="0" baseline="0" dirty="0" smtClean="0">
                <a:ln>
                  <a:noFill/>
                </a:ln>
                <a:solidFill>
                  <a:srgbClr val="008000"/>
                </a:solidFill>
                <a:effectLst/>
                <a:latin typeface="Lucida Console" panose="020B0609040504020204" pitchFamily="49" charset="0"/>
              </a:rPr>
              <a:t>    </a:t>
            </a:r>
            <a:r>
              <a:rPr kumimoji="0" lang="en-US" altLang="en-US" b="0" i="0" u="none" strike="noStrike" cap="none" normalizeH="0" baseline="0" dirty="0" err="1" smtClean="0">
                <a:ln>
                  <a:noFill/>
                </a:ln>
                <a:solidFill>
                  <a:srgbClr val="000000"/>
                </a:solidFill>
                <a:effectLst/>
                <a:latin typeface="Lucida Console" panose="020B0609040504020204" pitchFamily="49" charset="0"/>
              </a:rPr>
              <a:t>myTeam.findAll</a:t>
            </a:r>
            <a:r>
              <a:rPr kumimoji="0" lang="en-US" altLang="en-US" b="0" i="0" u="none" strike="noStrike" cap="none" normalizeH="0" baseline="0" dirty="0" smtClean="0">
                <a:ln>
                  <a:noFill/>
                </a:ln>
                <a:solidFill>
                  <a:srgbClr val="000000"/>
                </a:solidFill>
                <a:effectLst/>
                <a:latin typeface="Lucida Console" panose="020B0609040504020204" pitchFamily="49" charset="0"/>
              </a:rPr>
              <a:t> { </a:t>
            </a:r>
            <a:r>
              <a:rPr kumimoji="0" lang="en-US" altLang="en-US" b="1" i="0" u="none" strike="noStrike" cap="none" normalizeH="0" baseline="0" dirty="0" smtClean="0">
                <a:ln>
                  <a:noFill/>
                </a:ln>
                <a:solidFill>
                  <a:srgbClr val="008000"/>
                </a:solidFill>
                <a:effectLst/>
                <a:latin typeface="Lucida Console" panose="020B0609040504020204" pitchFamily="49" charset="0"/>
              </a:rPr>
              <a:t>'TL' </a:t>
            </a:r>
            <a:r>
              <a:rPr kumimoji="0" lang="en-US" altLang="en-US" b="1" i="0" u="none" strike="noStrike" cap="none" normalizeH="0" baseline="0" dirty="0" smtClean="0">
                <a:ln>
                  <a:noFill/>
                </a:ln>
                <a:solidFill>
                  <a:srgbClr val="000043"/>
                </a:solidFill>
                <a:effectLst/>
                <a:latin typeface="Lucida Console" panose="020B0609040504020204" pitchFamily="49" charset="0"/>
              </a:rPr>
              <a:t>in </a:t>
            </a:r>
            <a:r>
              <a:rPr lang="en-US" altLang="en-US" dirty="0" err="1">
                <a:solidFill>
                  <a:srgbClr val="000000"/>
                </a:solidFill>
                <a:latin typeface="Lucida Console" panose="020B0609040504020204" pitchFamily="49" charset="0"/>
              </a:rPr>
              <a:t>peopleRoles</a:t>
            </a:r>
            <a:r>
              <a:rPr lang="en-US" altLang="en-US" dirty="0">
                <a:solidFill>
                  <a:srgbClr val="000000"/>
                </a:solidFill>
                <a:latin typeface="Lucida Console" panose="020B0609040504020204" pitchFamily="49" charset="0"/>
              </a:rPr>
              <a:t>[initials(it)] </a:t>
            </a:r>
            <a:r>
              <a:rPr kumimoji="0" lang="en-US" altLang="en-US" b="0" i="0" u="none" strike="noStrike" cap="none" normalizeH="0" baseline="0" dirty="0" smtClean="0">
                <a:ln>
                  <a:noFill/>
                </a:ln>
                <a:solidFill>
                  <a:srgbClr val="000000"/>
                </a:solidFill>
                <a:effectLst/>
                <a:latin typeface="Lucida Console" panose="020B0609040504020204" pitchFamily="49" charset="0"/>
              </a:rPr>
              <a:t>} == [</a:t>
            </a:r>
            <a:r>
              <a:rPr kumimoji="0" lang="en-US" altLang="en-US" b="1" i="0" u="none" strike="noStrike" cap="none" normalizeH="0" baseline="0" dirty="0" smtClean="0">
                <a:ln>
                  <a:noFill/>
                </a:ln>
                <a:solidFill>
                  <a:srgbClr val="008000"/>
                </a:solidFill>
                <a:effectLst/>
                <a:latin typeface="Lucida Console" panose="020B0609040504020204" pitchFamily="49" charset="0"/>
              </a:rPr>
              <a:t>"Andrzej G"</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endParaRPr kumimoji="0" lang="pl-PL" altLang="en-US" b="0" i="0" u="none" strike="noStrike" cap="none" normalizeH="0" baseline="0" dirty="0" smtClean="0">
              <a:ln>
                <a:noFill/>
              </a:ln>
              <a:solidFill>
                <a:srgbClr val="000000"/>
              </a:solidFill>
              <a:effectLst/>
              <a:latin typeface="Lucida Console" panose="020B0609040504020204" pitchFamily="49" charset="0"/>
            </a:endParaRPr>
          </a:p>
        </p:txBody>
      </p:sp>
    </p:spTree>
    <p:extLst>
      <p:ext uri="{BB962C8B-B14F-4D97-AF65-F5344CB8AC3E}">
        <p14:creationId xmlns:p14="http://schemas.microsoft.com/office/powerpoint/2010/main" val="23085243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Maps and Lists</a:t>
            </a:r>
            <a:endParaRPr lang="en-US" dirty="0"/>
          </a:p>
        </p:txBody>
      </p:sp>
      <p:sp>
        <p:nvSpPr>
          <p:cNvPr id="8" name="Rectangle 3"/>
          <p:cNvSpPr>
            <a:spLocks noChangeArrowheads="1"/>
          </p:cNvSpPr>
          <p:nvPr/>
        </p:nvSpPr>
        <p:spPr bwMode="auto">
          <a:xfrm>
            <a:off x="374984" y="3851225"/>
            <a:ext cx="11442032" cy="1754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Lucida Console" panose="020B0609040504020204" pitchFamily="49" charset="0"/>
              </a:rPr>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00"/>
                </a:solidFill>
                <a:effectLst/>
                <a:latin typeface="Lucida Console" panose="020B0609040504020204" pitchFamily="49" charset="0"/>
              </a:rPr>
              <a:t>and</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 and something you should really know</a:t>
            </a:r>
            <a:r>
              <a:rPr kumimoji="0" lang="pl-PL" altLang="en-US" b="1" i="0" u="none" strike="noStrike" cap="none" normalizeH="0" baseline="0" dirty="0" smtClean="0">
                <a:ln>
                  <a:noFill/>
                </a:ln>
                <a:solidFill>
                  <a:srgbClr val="008000"/>
                </a:solidFill>
                <a:effectLst/>
                <a:latin typeface="Lucida Console" panose="020B0609040504020204" pitchFamily="49" charset="0"/>
              </a:rPr>
              <a:t> by now</a:t>
            </a:r>
            <a:r>
              <a:rPr kumimoji="0" lang="en-US" altLang="en-US" b="1" i="0" u="none" strike="noStrike" cap="none" normalizeH="0" baseline="0" dirty="0" smtClean="0">
                <a:ln>
                  <a:noFill/>
                </a:ln>
                <a:solidFill>
                  <a:srgbClr val="008000"/>
                </a:solidFill>
                <a:effectLst/>
                <a:latin typeface="Lucida Console" panose="020B0609040504020204" pitchFamily="49" charset="0"/>
              </a:rPr>
              <a:t>"</a:t>
            </a:r>
            <a:br>
              <a:rPr kumimoji="0" lang="en-US" altLang="en-US" b="1" i="0" u="none" strike="noStrike" cap="none" normalizeH="0" baseline="0" dirty="0" smtClean="0">
                <a:ln>
                  <a:noFill/>
                </a:ln>
                <a:solidFill>
                  <a:srgbClr val="008000"/>
                </a:solidFill>
                <a:effectLst/>
                <a:latin typeface="Lucida Console" panose="020B0609040504020204" pitchFamily="49" charset="0"/>
              </a:rPr>
            </a:br>
            <a:r>
              <a:rPr kumimoji="0" lang="en-US" altLang="en-US" b="1" i="0" u="none" strike="noStrike" cap="none" normalizeH="0" baseline="0" dirty="0" smtClean="0">
                <a:ln>
                  <a:noFill/>
                </a:ln>
                <a:solidFill>
                  <a:srgbClr val="008000"/>
                </a:solidFill>
                <a:effectLst/>
                <a:latin typeface="Lucida Console" panose="020B0609040504020204" pitchFamily="49" charset="0"/>
              </a:rPr>
              <a:t>    </a:t>
            </a:r>
            <a:r>
              <a:rPr kumimoji="0" lang="en-US" altLang="en-US" b="0" i="0" u="none" strike="noStrike" cap="none" normalizeH="0" baseline="0" dirty="0" err="1" smtClean="0">
                <a:ln>
                  <a:noFill/>
                </a:ln>
                <a:solidFill>
                  <a:srgbClr val="000000"/>
                </a:solidFill>
                <a:effectLst/>
                <a:latin typeface="Lucida Console" panose="020B0609040504020204" pitchFamily="49" charset="0"/>
              </a:rPr>
              <a:t>planets.</a:t>
            </a:r>
            <a:r>
              <a:rPr kumimoji="0" lang="en-US" altLang="en-US" b="1" i="0" u="none" strike="noStrike" cap="none" normalizeH="0" baseline="0" dirty="0" err="1" smtClean="0">
                <a:ln>
                  <a:noFill/>
                </a:ln>
                <a:solidFill>
                  <a:srgbClr val="008000"/>
                </a:solidFill>
                <a:effectLst/>
                <a:latin typeface="Lucida Console" panose="020B0609040504020204" pitchFamily="49" charset="0"/>
              </a:rPr>
              <a:t>Earth</a:t>
            </a:r>
            <a:r>
              <a:rPr kumimoji="0" lang="en-US" altLang="en-US" b="0" i="0" u="none" strike="noStrike" cap="none" normalizeH="0" baseline="0" dirty="0" err="1" smtClean="0">
                <a:ln>
                  <a:noFill/>
                </a:ln>
                <a:solidFill>
                  <a:srgbClr val="000000"/>
                </a:solidFill>
                <a:effectLst/>
                <a:latin typeface="Lucida Console" panose="020B0609040504020204" pitchFamily="49" charset="0"/>
              </a:rPr>
              <a:t>.</a:t>
            </a:r>
            <a:r>
              <a:rPr kumimoji="0" lang="en-US" altLang="en-US" b="1" i="0" u="none" strike="noStrike" cap="none" normalizeH="0" baseline="0" dirty="0" err="1" smtClean="0">
                <a:ln>
                  <a:noFill/>
                </a:ln>
                <a:solidFill>
                  <a:srgbClr val="008000"/>
                </a:solidFill>
                <a:effectLst/>
                <a:latin typeface="Lucida Console" panose="020B0609040504020204" pitchFamily="49" charset="0"/>
              </a:rPr>
              <a:t>inhabited</a:t>
            </a:r>
            <a:r>
              <a:rPr kumimoji="0" lang="en-US" altLang="en-US" b="1" i="0" u="none" strike="noStrike" cap="none" normalizeH="0" baseline="0" dirty="0" smtClean="0">
                <a:ln>
                  <a:noFill/>
                </a:ln>
                <a:solidFill>
                  <a:srgbClr val="008000"/>
                </a:solidFill>
                <a:effectLst/>
                <a:latin typeface="Lucida Console" panose="020B0609040504020204" pitchFamily="49" charset="0"/>
              </a:rPr>
              <a:t/>
            </a:r>
            <a:br>
              <a:rPr kumimoji="0" lang="en-US" altLang="en-US" b="1" i="0" u="none" strike="noStrike" cap="none" normalizeH="0" baseline="0" dirty="0" smtClean="0">
                <a:ln>
                  <a:noFill/>
                </a:ln>
                <a:solidFill>
                  <a:srgbClr val="008000"/>
                </a:solidFill>
                <a:effectLst/>
                <a:latin typeface="Lucida Console" panose="020B0609040504020204" pitchFamily="49" charset="0"/>
              </a:rPr>
            </a:br>
            <a:r>
              <a:rPr kumimoji="0" lang="en-US" altLang="en-US" b="1" i="0" u="none" strike="noStrike" cap="none" normalizeH="0" baseline="0" dirty="0" smtClean="0">
                <a:ln>
                  <a:noFill/>
                </a:ln>
                <a:solidFill>
                  <a:srgbClr val="008000"/>
                </a:solidFill>
                <a:effectLst/>
                <a:latin typeface="Lucida Console" panose="020B0609040504020204" pitchFamily="49" charset="0"/>
              </a:rPr>
              <a:t>    </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r>
              <a:rPr kumimoji="0" lang="en-US" altLang="en-US" b="0" i="0" u="none" strike="noStrike" cap="none" normalizeH="0" baseline="0" dirty="0" err="1" smtClean="0">
                <a:ln>
                  <a:noFill/>
                </a:ln>
                <a:solidFill>
                  <a:srgbClr val="000000"/>
                </a:solidFill>
                <a:effectLst/>
                <a:latin typeface="Lucida Console" panose="020B0609040504020204" pitchFamily="49" charset="0"/>
              </a:rPr>
              <a:t>planets.</a:t>
            </a:r>
            <a:r>
              <a:rPr kumimoji="0" lang="en-US" altLang="en-US" b="1" i="0" u="none" strike="noStrike" cap="none" normalizeH="0" baseline="0" dirty="0" err="1" smtClean="0">
                <a:ln>
                  <a:noFill/>
                </a:ln>
                <a:solidFill>
                  <a:srgbClr val="008000"/>
                </a:solidFill>
                <a:effectLst/>
                <a:latin typeface="Lucida Console" panose="020B0609040504020204" pitchFamily="49" charset="0"/>
              </a:rPr>
              <a:t>Mars</a:t>
            </a:r>
            <a:r>
              <a:rPr kumimoji="0" lang="en-US" altLang="en-US" b="0" i="0" u="none" strike="noStrike" cap="none" normalizeH="0" baseline="0" dirty="0" err="1" smtClean="0">
                <a:ln>
                  <a:noFill/>
                </a:ln>
                <a:solidFill>
                  <a:srgbClr val="000000"/>
                </a:solidFill>
                <a:effectLst/>
                <a:latin typeface="Lucida Console" panose="020B0609040504020204" pitchFamily="49" charset="0"/>
              </a:rPr>
              <a:t>.</a:t>
            </a:r>
            <a:r>
              <a:rPr kumimoji="0" lang="en-US" altLang="en-US" b="1" i="0" u="none" strike="noStrike" cap="none" normalizeH="0" baseline="0" dirty="0" err="1" smtClean="0">
                <a:ln>
                  <a:noFill/>
                </a:ln>
                <a:solidFill>
                  <a:srgbClr val="008000"/>
                </a:solidFill>
                <a:effectLst/>
                <a:latin typeface="Lucida Console" panose="020B0609040504020204" pitchFamily="49" charset="0"/>
              </a:rPr>
              <a:t>inhabited</a:t>
            </a:r>
            <a:endParaRPr kumimoji="0" lang="pl-PL" altLang="en-US" b="1" i="0" u="none" strike="noStrike" cap="none" normalizeH="0" baseline="0" dirty="0" smtClean="0">
              <a:ln>
                <a:noFill/>
              </a:ln>
              <a:solidFill>
                <a:srgbClr val="008000"/>
              </a:solidFill>
              <a:effectLst/>
              <a:latin typeface="Lucida Console" panose="020B0609040504020204" pitchFamily="49" charset="0"/>
            </a:endParaRPr>
          </a:p>
          <a:p>
            <a:pPr lvl="0" eaLnBrk="0" fontAlgn="base" hangingPunct="0">
              <a:spcBef>
                <a:spcPct val="0"/>
              </a:spcBef>
              <a:spcAft>
                <a:spcPct val="0"/>
              </a:spcAft>
            </a:pPr>
            <a:r>
              <a:rPr kumimoji="0" lang="en-US" altLang="en-US" b="1" i="0" u="none" strike="noStrike" cap="none" normalizeH="0" baseline="0" dirty="0" smtClean="0">
                <a:ln>
                  <a:noFill/>
                </a:ln>
                <a:solidFill>
                  <a:srgbClr val="008000"/>
                </a:solidFill>
                <a:effectLst/>
                <a:latin typeface="Lucida Console" panose="020B0609040504020204" pitchFamily="49" charset="0"/>
              </a:rPr>
              <a:t/>
            </a:r>
            <a:br>
              <a:rPr kumimoji="0" lang="en-US" altLang="en-US" b="1" i="0" u="none" strike="noStrike" cap="none" normalizeH="0" baseline="0" dirty="0" smtClean="0">
                <a:ln>
                  <a:noFill/>
                </a:ln>
                <a:solidFill>
                  <a:srgbClr val="008000"/>
                </a:solidFill>
                <a:effectLst/>
                <a:latin typeface="Lucida Console" panose="020B0609040504020204" pitchFamily="49" charset="0"/>
              </a:rPr>
            </a:br>
            <a:r>
              <a:rPr kumimoji="0" lang="en-US" altLang="en-US" b="1" i="0" u="none" strike="noStrike" cap="none" normalizeH="0" baseline="0" dirty="0" smtClean="0">
                <a:ln>
                  <a:noFill/>
                </a:ln>
                <a:solidFill>
                  <a:srgbClr val="008000"/>
                </a:solidFill>
                <a:effectLst/>
                <a:latin typeface="Lucida Console" panose="020B0609040504020204" pitchFamily="49" charset="0"/>
              </a:rPr>
              <a:t>    </a:t>
            </a:r>
            <a:r>
              <a:rPr kumimoji="0" lang="en-US" altLang="en-US" b="1" i="0" u="none" strike="noStrike" cap="none" normalizeH="0" baseline="0" dirty="0" smtClean="0">
                <a:ln>
                  <a:noFill/>
                </a:ln>
                <a:solidFill>
                  <a:srgbClr val="000000"/>
                </a:solidFill>
                <a:effectLst/>
                <a:latin typeface="Lucida Console" panose="020B0609040504020204" pitchFamily="49" charset="0"/>
              </a:rPr>
              <a:t>and</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"there is much more in </a:t>
            </a:r>
            <a:r>
              <a:rPr lang="en-US" altLang="en-US" b="1" dirty="0">
                <a:solidFill>
                  <a:srgbClr val="008000"/>
                </a:solidFill>
                <a:latin typeface="Lucida Console" panose="020B0609040504020204" pitchFamily="49" charset="0"/>
              </a:rPr>
              <a:t>groovy docs "</a:t>
            </a:r>
            <a:endParaRPr kumimoji="0" lang="pl-PL" altLang="en-US" b="1" i="0" u="none" strike="noStrike" cap="none" normalizeH="0" baseline="0" dirty="0" smtClean="0">
              <a:ln>
                <a:noFill/>
              </a:ln>
              <a:solidFill>
                <a:srgbClr val="008000"/>
              </a:solidFill>
              <a:effectLst/>
              <a:latin typeface="Lucida Console" panose="020B0609040504020204" pitchFamily="49" charset="0"/>
            </a:endParaRPr>
          </a:p>
        </p:txBody>
      </p:sp>
      <p:sp>
        <p:nvSpPr>
          <p:cNvPr id="3" name="Rectangle 2"/>
          <p:cNvSpPr/>
          <p:nvPr/>
        </p:nvSpPr>
        <p:spPr>
          <a:xfrm>
            <a:off x="838200" y="1690688"/>
            <a:ext cx="13474700" cy="2031325"/>
          </a:xfrm>
          <a:prstGeom prst="rect">
            <a:avLst/>
          </a:prstGeom>
        </p:spPr>
        <p:txBody>
          <a:bodyPr wrap="square">
            <a:spAutoFit/>
          </a:bodyPr>
          <a:lstStyle/>
          <a:p>
            <a:r>
              <a:rPr lang="en-US" altLang="en-US" dirty="0">
                <a:solidFill>
                  <a:srgbClr val="000000"/>
                </a:solidFill>
                <a:latin typeface="Lucida Console" panose="020B0609040504020204" pitchFamily="49" charset="0"/>
              </a:rPr>
              <a:t> </a:t>
            </a:r>
            <a:r>
              <a:rPr lang="en-US" altLang="en-US" b="1" dirty="0" err="1">
                <a:solidFill>
                  <a:srgbClr val="000043"/>
                </a:solidFill>
                <a:latin typeface="Lucida Console" panose="020B0609040504020204" pitchFamily="49" charset="0"/>
              </a:rPr>
              <a:t>def</a:t>
            </a:r>
            <a:r>
              <a:rPr lang="en-US" altLang="en-US" b="1" dirty="0">
                <a:solidFill>
                  <a:srgbClr val="000043"/>
                </a:solidFill>
                <a:latin typeface="Lucida Console" panose="020B0609040504020204" pitchFamily="49" charset="0"/>
              </a:rPr>
              <a:t> </a:t>
            </a:r>
            <a:r>
              <a:rPr lang="en-US" altLang="en-US" dirty="0">
                <a:solidFill>
                  <a:srgbClr val="000000"/>
                </a:solidFill>
                <a:latin typeface="Lucida Console" panose="020B0609040504020204" pitchFamily="49" charset="0"/>
              </a:rPr>
              <a:t>planets = [</a:t>
            </a:r>
            <a:br>
              <a:rPr lang="en-US" altLang="en-US" dirty="0">
                <a:solidFill>
                  <a:srgbClr val="000000"/>
                </a:solidFill>
                <a:latin typeface="Lucida Console" panose="020B0609040504020204" pitchFamily="49" charset="0"/>
              </a:rPr>
            </a:br>
            <a:r>
              <a:rPr lang="en-US" altLang="en-US" dirty="0">
                <a:solidFill>
                  <a:srgbClr val="000000"/>
                </a:solidFill>
                <a:latin typeface="Lucida Console" panose="020B0609040504020204" pitchFamily="49" charset="0"/>
              </a:rPr>
              <a:t>            </a:t>
            </a:r>
            <a:r>
              <a:rPr lang="en-US" altLang="en-US" b="1" dirty="0">
                <a:solidFill>
                  <a:srgbClr val="008000"/>
                </a:solidFill>
                <a:latin typeface="Lucida Console" panose="020B0609040504020204" pitchFamily="49" charset="0"/>
              </a:rPr>
              <a:t>'Vulcan' </a:t>
            </a:r>
            <a:r>
              <a:rPr lang="en-US" altLang="en-US" dirty="0">
                <a:solidFill>
                  <a:srgbClr val="000000"/>
                </a:solidFill>
                <a:latin typeface="Lucida Console" panose="020B0609040504020204" pitchFamily="49" charset="0"/>
              </a:rPr>
              <a:t>: [</a:t>
            </a:r>
            <a:r>
              <a:rPr lang="en-US" altLang="en-US" b="1" dirty="0">
                <a:solidFill>
                  <a:srgbClr val="008000"/>
                </a:solidFill>
                <a:latin typeface="Lucida Console" panose="020B0609040504020204" pitchFamily="49" charset="0"/>
              </a:rPr>
              <a:t>real</a:t>
            </a:r>
            <a:r>
              <a:rPr lang="en-US" altLang="en-US" dirty="0">
                <a:solidFill>
                  <a:srgbClr val="000000"/>
                </a:solidFill>
                <a:latin typeface="Lucida Console" panose="020B0609040504020204" pitchFamily="49" charset="0"/>
              </a:rPr>
              <a:t>: </a:t>
            </a:r>
            <a:r>
              <a:rPr lang="en-US" altLang="en-US" b="1" dirty="0" smtClean="0">
                <a:solidFill>
                  <a:srgbClr val="000043"/>
                </a:solidFill>
                <a:latin typeface="Lucida Console" panose="020B0609040504020204" pitchFamily="49" charset="0"/>
              </a:rPr>
              <a:t>false</a:t>
            </a:r>
            <a:r>
              <a:rPr lang="en-US" altLang="en-US" dirty="0" smtClean="0">
                <a:solidFill>
                  <a:srgbClr val="000000"/>
                </a:solidFill>
                <a:latin typeface="Lucida Console" panose="020B0609040504020204" pitchFamily="49" charset="0"/>
              </a:rPr>
              <a:t>],  </a:t>
            </a:r>
            <a:r>
              <a:rPr lang="en-US" altLang="en-US" b="1" dirty="0">
                <a:solidFill>
                  <a:srgbClr val="008000"/>
                </a:solidFill>
                <a:latin typeface="Lucida Console" panose="020B0609040504020204" pitchFamily="49" charset="0"/>
              </a:rPr>
              <a:t>'Mercury'</a:t>
            </a:r>
            <a:r>
              <a:rPr lang="en-US" altLang="en-US" dirty="0">
                <a:solidFill>
                  <a:srgbClr val="000000"/>
                </a:solidFill>
                <a:latin typeface="Lucida Console" panose="020B0609040504020204" pitchFamily="49" charset="0"/>
              </a:rPr>
              <a:t>: [</a:t>
            </a:r>
            <a:r>
              <a:rPr lang="en-US" altLang="en-US" b="1" dirty="0">
                <a:solidFill>
                  <a:srgbClr val="008000"/>
                </a:solidFill>
                <a:latin typeface="Lucida Console" panose="020B0609040504020204" pitchFamily="49" charset="0"/>
              </a:rPr>
              <a:t>real</a:t>
            </a:r>
            <a:r>
              <a:rPr lang="en-US" altLang="en-US" dirty="0">
                <a:solidFill>
                  <a:srgbClr val="000000"/>
                </a:solidFill>
                <a:latin typeface="Lucida Console" panose="020B0609040504020204" pitchFamily="49" charset="0"/>
              </a:rPr>
              <a:t>: </a:t>
            </a:r>
            <a:r>
              <a:rPr lang="en-US" altLang="en-US" b="1" dirty="0">
                <a:solidFill>
                  <a:srgbClr val="000043"/>
                </a:solidFill>
                <a:latin typeface="Lucida Console" panose="020B0609040504020204" pitchFamily="49" charset="0"/>
              </a:rPr>
              <a:t>true</a:t>
            </a:r>
            <a:r>
              <a:rPr lang="en-US" altLang="en-US" dirty="0">
                <a:solidFill>
                  <a:srgbClr val="000000"/>
                </a:solidFill>
                <a:latin typeface="Lucida Console" panose="020B0609040504020204" pitchFamily="49" charset="0"/>
              </a:rPr>
              <a:t>],</a:t>
            </a:r>
            <a:br>
              <a:rPr lang="en-US" altLang="en-US" dirty="0">
                <a:solidFill>
                  <a:srgbClr val="000000"/>
                </a:solidFill>
                <a:latin typeface="Lucida Console" panose="020B0609040504020204" pitchFamily="49" charset="0"/>
              </a:rPr>
            </a:br>
            <a:r>
              <a:rPr lang="en-US" altLang="en-US" dirty="0">
                <a:solidFill>
                  <a:srgbClr val="000000"/>
                </a:solidFill>
                <a:latin typeface="Lucida Console" panose="020B0609040504020204" pitchFamily="49" charset="0"/>
              </a:rPr>
              <a:t>            </a:t>
            </a:r>
            <a:r>
              <a:rPr lang="en-US" altLang="en-US" b="1" dirty="0">
                <a:solidFill>
                  <a:srgbClr val="008000"/>
                </a:solidFill>
                <a:latin typeface="Lucida Console" panose="020B0609040504020204" pitchFamily="49" charset="0"/>
              </a:rPr>
              <a:t>'Venus'  </a:t>
            </a:r>
            <a:r>
              <a:rPr lang="en-US" altLang="en-US" dirty="0">
                <a:solidFill>
                  <a:srgbClr val="000000"/>
                </a:solidFill>
                <a:latin typeface="Lucida Console" panose="020B0609040504020204" pitchFamily="49" charset="0"/>
              </a:rPr>
              <a:t>: [</a:t>
            </a:r>
            <a:r>
              <a:rPr lang="en-US" altLang="en-US" b="1" dirty="0">
                <a:solidFill>
                  <a:srgbClr val="008000"/>
                </a:solidFill>
                <a:latin typeface="Lucida Console" panose="020B0609040504020204" pitchFamily="49" charset="0"/>
              </a:rPr>
              <a:t>real</a:t>
            </a:r>
            <a:r>
              <a:rPr lang="en-US" altLang="en-US" dirty="0">
                <a:solidFill>
                  <a:srgbClr val="000000"/>
                </a:solidFill>
                <a:latin typeface="Lucida Console" panose="020B0609040504020204" pitchFamily="49" charset="0"/>
              </a:rPr>
              <a:t>: </a:t>
            </a:r>
            <a:r>
              <a:rPr lang="en-US" altLang="en-US" b="1" dirty="0">
                <a:solidFill>
                  <a:srgbClr val="000043"/>
                </a:solidFill>
                <a:latin typeface="Lucida Console" panose="020B0609040504020204" pitchFamily="49" charset="0"/>
              </a:rPr>
              <a:t>true</a:t>
            </a:r>
            <a:r>
              <a:rPr lang="en-US" altLang="en-US" dirty="0">
                <a:solidFill>
                  <a:srgbClr val="000000"/>
                </a:solidFill>
                <a:latin typeface="Lucida Console" panose="020B0609040504020204" pitchFamily="49" charset="0"/>
              </a:rPr>
              <a:t>], </a:t>
            </a:r>
            <a:r>
              <a:rPr lang="en-US" altLang="en-US" b="1" dirty="0">
                <a:solidFill>
                  <a:srgbClr val="008000"/>
                </a:solidFill>
                <a:latin typeface="Lucida Console" panose="020B0609040504020204" pitchFamily="49" charset="0"/>
              </a:rPr>
              <a:t>'Earth'  </a:t>
            </a:r>
            <a:r>
              <a:rPr lang="en-US" altLang="en-US" dirty="0">
                <a:solidFill>
                  <a:srgbClr val="000000"/>
                </a:solidFill>
                <a:latin typeface="Lucida Console" panose="020B0609040504020204" pitchFamily="49" charset="0"/>
              </a:rPr>
              <a:t>: [</a:t>
            </a:r>
            <a:r>
              <a:rPr lang="en-US" altLang="en-US" b="1" dirty="0">
                <a:solidFill>
                  <a:srgbClr val="008000"/>
                </a:solidFill>
                <a:latin typeface="Lucida Console" panose="020B0609040504020204" pitchFamily="49" charset="0"/>
              </a:rPr>
              <a:t>real</a:t>
            </a:r>
            <a:r>
              <a:rPr lang="en-US" altLang="en-US" dirty="0">
                <a:solidFill>
                  <a:srgbClr val="000000"/>
                </a:solidFill>
                <a:latin typeface="Lucida Console" panose="020B0609040504020204" pitchFamily="49" charset="0"/>
              </a:rPr>
              <a:t>: </a:t>
            </a:r>
            <a:r>
              <a:rPr lang="en-US" altLang="en-US" b="1" dirty="0">
                <a:solidFill>
                  <a:srgbClr val="000043"/>
                </a:solidFill>
                <a:latin typeface="Lucida Console" panose="020B0609040504020204" pitchFamily="49" charset="0"/>
              </a:rPr>
              <a:t>true</a:t>
            </a:r>
            <a:r>
              <a:rPr lang="en-US" altLang="en-US" dirty="0">
                <a:solidFill>
                  <a:srgbClr val="000000"/>
                </a:solidFill>
                <a:latin typeface="Lucida Console" panose="020B0609040504020204" pitchFamily="49" charset="0"/>
              </a:rPr>
              <a:t>, </a:t>
            </a:r>
            <a:r>
              <a:rPr lang="en-US" altLang="en-US" b="1" dirty="0">
                <a:solidFill>
                  <a:srgbClr val="008000"/>
                </a:solidFill>
                <a:latin typeface="Lucida Console" panose="020B0609040504020204" pitchFamily="49" charset="0"/>
              </a:rPr>
              <a:t>inhabited </a:t>
            </a:r>
            <a:r>
              <a:rPr lang="en-US" altLang="en-US" dirty="0">
                <a:solidFill>
                  <a:srgbClr val="000000"/>
                </a:solidFill>
                <a:latin typeface="Lucida Console" panose="020B0609040504020204" pitchFamily="49" charset="0"/>
              </a:rPr>
              <a:t>: </a:t>
            </a:r>
            <a:r>
              <a:rPr lang="en-US" altLang="en-US" b="1" dirty="0">
                <a:solidFill>
                  <a:srgbClr val="008000"/>
                </a:solidFill>
                <a:latin typeface="Lucida Console" panose="020B0609040504020204" pitchFamily="49" charset="0"/>
              </a:rPr>
              <a:t>"Yes" </a:t>
            </a:r>
            <a:r>
              <a:rPr lang="en-US" altLang="en-US" dirty="0">
                <a:solidFill>
                  <a:srgbClr val="000000"/>
                </a:solidFill>
                <a:latin typeface="Lucida Console" panose="020B0609040504020204" pitchFamily="49" charset="0"/>
              </a:rPr>
              <a:t>],</a:t>
            </a:r>
            <a:br>
              <a:rPr lang="en-US" altLang="en-US" dirty="0">
                <a:solidFill>
                  <a:srgbClr val="000000"/>
                </a:solidFill>
                <a:latin typeface="Lucida Console" panose="020B0609040504020204" pitchFamily="49" charset="0"/>
              </a:rPr>
            </a:br>
            <a:r>
              <a:rPr lang="en-US" altLang="en-US" dirty="0">
                <a:solidFill>
                  <a:srgbClr val="000000"/>
                </a:solidFill>
                <a:latin typeface="Lucida Console" panose="020B0609040504020204" pitchFamily="49" charset="0"/>
              </a:rPr>
              <a:t>            </a:t>
            </a:r>
            <a:r>
              <a:rPr lang="en-US" altLang="en-US" b="1" dirty="0">
                <a:solidFill>
                  <a:srgbClr val="008000"/>
                </a:solidFill>
                <a:latin typeface="Lucida Console" panose="020B0609040504020204" pitchFamily="49" charset="0"/>
              </a:rPr>
              <a:t>'Mars'   </a:t>
            </a:r>
            <a:r>
              <a:rPr lang="en-US" altLang="en-US" dirty="0">
                <a:solidFill>
                  <a:srgbClr val="000000"/>
                </a:solidFill>
                <a:latin typeface="Lucida Console" panose="020B0609040504020204" pitchFamily="49" charset="0"/>
              </a:rPr>
              <a:t>: [</a:t>
            </a:r>
            <a:r>
              <a:rPr lang="en-US" altLang="en-US" b="1" dirty="0">
                <a:solidFill>
                  <a:srgbClr val="008000"/>
                </a:solidFill>
                <a:latin typeface="Lucida Console" panose="020B0609040504020204" pitchFamily="49" charset="0"/>
              </a:rPr>
              <a:t>real</a:t>
            </a:r>
            <a:r>
              <a:rPr lang="en-US" altLang="en-US" dirty="0">
                <a:solidFill>
                  <a:srgbClr val="000000"/>
                </a:solidFill>
                <a:latin typeface="Lucida Console" panose="020B0609040504020204" pitchFamily="49" charset="0"/>
              </a:rPr>
              <a:t>: </a:t>
            </a:r>
            <a:r>
              <a:rPr lang="en-US" altLang="en-US" b="1" dirty="0" smtClean="0">
                <a:solidFill>
                  <a:srgbClr val="000043"/>
                </a:solidFill>
                <a:latin typeface="Lucida Console" panose="020B0609040504020204" pitchFamily="49" charset="0"/>
              </a:rPr>
              <a:t>true</a:t>
            </a:r>
            <a:r>
              <a:rPr lang="en-US" altLang="en-US" dirty="0" smtClean="0">
                <a:solidFill>
                  <a:srgbClr val="000000"/>
                </a:solidFill>
                <a:latin typeface="Lucida Console" panose="020B0609040504020204" pitchFamily="49" charset="0"/>
              </a:rPr>
              <a:t>], </a:t>
            </a:r>
            <a:r>
              <a:rPr lang="en-US" altLang="en-US" b="1" dirty="0" smtClean="0">
                <a:solidFill>
                  <a:srgbClr val="008000"/>
                </a:solidFill>
                <a:latin typeface="Lucida Console" panose="020B0609040504020204" pitchFamily="49" charset="0"/>
              </a:rPr>
              <a:t>'Jupiter</a:t>
            </a:r>
            <a:r>
              <a:rPr lang="en-US" altLang="en-US" b="1" dirty="0">
                <a:solidFill>
                  <a:srgbClr val="008000"/>
                </a:solidFill>
                <a:latin typeface="Lucida Console" panose="020B0609040504020204" pitchFamily="49" charset="0"/>
              </a:rPr>
              <a:t>'</a:t>
            </a:r>
            <a:r>
              <a:rPr lang="en-US" altLang="en-US" dirty="0">
                <a:solidFill>
                  <a:srgbClr val="000000"/>
                </a:solidFill>
                <a:latin typeface="Lucida Console" panose="020B0609040504020204" pitchFamily="49" charset="0"/>
              </a:rPr>
              <a:t>: [</a:t>
            </a:r>
            <a:r>
              <a:rPr lang="en-US" altLang="en-US" b="1" dirty="0">
                <a:solidFill>
                  <a:srgbClr val="008000"/>
                </a:solidFill>
                <a:latin typeface="Lucida Console" panose="020B0609040504020204" pitchFamily="49" charset="0"/>
              </a:rPr>
              <a:t>real</a:t>
            </a:r>
            <a:r>
              <a:rPr lang="en-US" altLang="en-US" dirty="0">
                <a:solidFill>
                  <a:srgbClr val="000000"/>
                </a:solidFill>
                <a:latin typeface="Lucida Console" panose="020B0609040504020204" pitchFamily="49" charset="0"/>
              </a:rPr>
              <a:t>: </a:t>
            </a:r>
            <a:r>
              <a:rPr lang="en-US" altLang="en-US" b="1" dirty="0" smtClean="0">
                <a:solidFill>
                  <a:srgbClr val="000043"/>
                </a:solidFill>
                <a:latin typeface="Lucida Console" panose="020B0609040504020204" pitchFamily="49" charset="0"/>
              </a:rPr>
              <a:t>true</a:t>
            </a:r>
            <a:r>
              <a:rPr lang="en-US" altLang="en-US" dirty="0" smtClean="0">
                <a:solidFill>
                  <a:srgbClr val="000000"/>
                </a:solidFill>
                <a:latin typeface="Lucida Console" panose="020B0609040504020204" pitchFamily="49" charset="0"/>
              </a:rPr>
              <a:t>,],</a:t>
            </a:r>
            <a:r>
              <a:rPr lang="en-US" altLang="en-US" dirty="0">
                <a:solidFill>
                  <a:srgbClr val="000000"/>
                </a:solidFill>
                <a:latin typeface="Lucida Console" panose="020B0609040504020204" pitchFamily="49" charset="0"/>
              </a:rPr>
              <a:t/>
            </a:r>
            <a:br>
              <a:rPr lang="en-US" altLang="en-US" dirty="0">
                <a:solidFill>
                  <a:srgbClr val="000000"/>
                </a:solidFill>
                <a:latin typeface="Lucida Console" panose="020B0609040504020204" pitchFamily="49" charset="0"/>
              </a:rPr>
            </a:br>
            <a:r>
              <a:rPr lang="en-US" altLang="en-US" dirty="0">
                <a:solidFill>
                  <a:srgbClr val="000000"/>
                </a:solidFill>
                <a:latin typeface="Lucida Console" panose="020B0609040504020204" pitchFamily="49" charset="0"/>
              </a:rPr>
              <a:t>            </a:t>
            </a:r>
            <a:r>
              <a:rPr lang="en-US" altLang="en-US" i="1" dirty="0">
                <a:solidFill>
                  <a:srgbClr val="808080"/>
                </a:solidFill>
                <a:latin typeface="Lucida Console" panose="020B0609040504020204" pitchFamily="49" charset="0"/>
              </a:rPr>
              <a:t>// ...</a:t>
            </a:r>
            <a:br>
              <a:rPr lang="en-US" altLang="en-US" i="1" dirty="0">
                <a:solidFill>
                  <a:srgbClr val="808080"/>
                </a:solidFill>
                <a:latin typeface="Lucida Console" panose="020B0609040504020204" pitchFamily="49" charset="0"/>
              </a:rPr>
            </a:br>
            <a:r>
              <a:rPr lang="en-US" altLang="en-US" i="1" dirty="0">
                <a:solidFill>
                  <a:srgbClr val="808080"/>
                </a:solidFill>
                <a:latin typeface="Lucida Console" panose="020B0609040504020204" pitchFamily="49" charset="0"/>
              </a:rPr>
              <a:t>            </a:t>
            </a:r>
            <a:r>
              <a:rPr lang="en-US" altLang="en-US" b="1" dirty="0">
                <a:solidFill>
                  <a:srgbClr val="008000"/>
                </a:solidFill>
                <a:latin typeface="Lucida Console" panose="020B0609040504020204" pitchFamily="49" charset="0"/>
              </a:rPr>
              <a:t>'Pluto'  </a:t>
            </a:r>
            <a:r>
              <a:rPr lang="en-US" altLang="en-US" dirty="0">
                <a:solidFill>
                  <a:srgbClr val="000000"/>
                </a:solidFill>
                <a:latin typeface="Lucida Console" panose="020B0609040504020204" pitchFamily="49" charset="0"/>
              </a:rPr>
              <a:t>: [</a:t>
            </a:r>
            <a:r>
              <a:rPr lang="en-US" altLang="en-US" b="1" dirty="0">
                <a:solidFill>
                  <a:srgbClr val="008000"/>
                </a:solidFill>
                <a:latin typeface="Lucida Console" panose="020B0609040504020204" pitchFamily="49" charset="0"/>
              </a:rPr>
              <a:t>real</a:t>
            </a:r>
            <a:r>
              <a:rPr lang="en-US" altLang="en-US" dirty="0">
                <a:solidFill>
                  <a:srgbClr val="000000"/>
                </a:solidFill>
                <a:latin typeface="Lucida Console" panose="020B0609040504020204" pitchFamily="49" charset="0"/>
              </a:rPr>
              <a:t>: </a:t>
            </a:r>
            <a:r>
              <a:rPr lang="en-US" altLang="en-US" b="1" dirty="0">
                <a:solidFill>
                  <a:srgbClr val="000043"/>
                </a:solidFill>
                <a:latin typeface="Lucida Console" panose="020B0609040504020204" pitchFamily="49" charset="0"/>
              </a:rPr>
              <a:t>false</a:t>
            </a:r>
            <a:r>
              <a:rPr lang="en-US" altLang="en-US" dirty="0">
                <a:solidFill>
                  <a:srgbClr val="000000"/>
                </a:solidFill>
                <a:latin typeface="Lucida Console" panose="020B0609040504020204" pitchFamily="49" charset="0"/>
              </a:rPr>
              <a:t>] </a:t>
            </a:r>
            <a:r>
              <a:rPr lang="en-US" altLang="en-US" i="1" dirty="0">
                <a:solidFill>
                  <a:srgbClr val="808080"/>
                </a:solidFill>
                <a:latin typeface="Lucida Console" panose="020B0609040504020204" pitchFamily="49" charset="0"/>
              </a:rPr>
              <a:t>// but more real than Vulcan :)</a:t>
            </a:r>
            <a:br>
              <a:rPr lang="en-US" altLang="en-US" i="1" dirty="0">
                <a:solidFill>
                  <a:srgbClr val="808080"/>
                </a:solidFill>
                <a:latin typeface="Lucida Console" panose="020B0609040504020204" pitchFamily="49" charset="0"/>
              </a:rPr>
            </a:br>
            <a:r>
              <a:rPr lang="en-US" altLang="en-US" i="1" dirty="0">
                <a:solidFill>
                  <a:srgbClr val="808080"/>
                </a:solidFill>
                <a:latin typeface="Lucida Console" panose="020B0609040504020204" pitchFamily="49" charset="0"/>
              </a:rPr>
              <a:t>    </a:t>
            </a:r>
            <a:r>
              <a:rPr lang="en-US" altLang="en-US" dirty="0" smtClean="0">
                <a:solidFill>
                  <a:srgbClr val="000000"/>
                </a:solidFill>
                <a:latin typeface="Lucida Console" panose="020B0609040504020204" pitchFamily="49" charset="0"/>
              </a:rPr>
              <a:t>]</a:t>
            </a:r>
            <a:endParaRPr lang="en-US" dirty="0"/>
          </a:p>
        </p:txBody>
      </p:sp>
    </p:spTree>
    <p:extLst>
      <p:ext uri="{BB962C8B-B14F-4D97-AF65-F5344CB8AC3E}">
        <p14:creationId xmlns:p14="http://schemas.microsoft.com/office/powerpoint/2010/main" val="142223543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Files</a:t>
            </a:r>
            <a:endParaRPr lang="en-US" dirty="0"/>
          </a:p>
        </p:txBody>
      </p:sp>
      <p:sp>
        <p:nvSpPr>
          <p:cNvPr id="4" name="Rectangle 1"/>
          <p:cNvSpPr>
            <a:spLocks noChangeArrowheads="1"/>
          </p:cNvSpPr>
          <p:nvPr/>
        </p:nvSpPr>
        <p:spPr bwMode="auto">
          <a:xfrm>
            <a:off x="838200" y="1642800"/>
            <a:ext cx="9274629" cy="42473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err="1" smtClean="0">
                <a:ln>
                  <a:noFill/>
                </a:ln>
                <a:solidFill>
                  <a:srgbClr val="000043"/>
                </a:solidFill>
                <a:effectLst/>
                <a:latin typeface="Lucida Console" panose="020B0609040504020204" pitchFamily="49" charset="0"/>
              </a:rPr>
              <a:t>def</a:t>
            </a:r>
            <a:r>
              <a:rPr kumimoji="0" lang="en-US" altLang="en-US" b="1" i="0" u="none" strike="noStrike" cap="none" normalizeH="0" baseline="0" dirty="0" smtClean="0">
                <a:ln>
                  <a:noFill/>
                </a:ln>
                <a:solidFill>
                  <a:srgbClr val="000043"/>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 In groovy file operations are groovy too "</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00"/>
                </a:solidFill>
                <a:effectLst/>
                <a:latin typeface="Lucida Console" panose="020B0609040504020204" pitchFamily="49" charset="0"/>
              </a:rPr>
              <a:t>given</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"a Sample text </a:t>
            </a:r>
            <a:r>
              <a:rPr kumimoji="0" lang="pl-PL" altLang="en-US" b="1" i="0" u="none" strike="noStrike" cap="none" normalizeH="0" baseline="0" dirty="0" smtClean="0">
                <a:ln>
                  <a:noFill/>
                </a:ln>
                <a:solidFill>
                  <a:srgbClr val="008000"/>
                </a:solidFill>
                <a:effectLst/>
                <a:latin typeface="Lucida Console" panose="020B0609040504020204" pitchFamily="49" charset="0"/>
              </a:rPr>
              <a:t>file</a:t>
            </a:r>
            <a:r>
              <a:rPr kumimoji="0" lang="en-US" altLang="en-US" b="1" i="0" u="none" strike="noStrike" cap="none" normalizeH="0" baseline="0" dirty="0" smtClean="0">
                <a:ln>
                  <a:noFill/>
                </a:ln>
                <a:solidFill>
                  <a:srgbClr val="008000"/>
                </a:solidFill>
                <a:effectLst/>
                <a:latin typeface="Lucida Console" panose="020B0609040504020204" pitchFamily="49" charset="0"/>
              </a:rPr>
              <a:t>"</a:t>
            </a:r>
            <a:br>
              <a:rPr kumimoji="0" lang="en-US" altLang="en-US" b="1" i="0" u="none" strike="noStrike" cap="none" normalizeH="0" baseline="0" dirty="0" smtClean="0">
                <a:ln>
                  <a:noFill/>
                </a:ln>
                <a:solidFill>
                  <a:srgbClr val="008000"/>
                </a:solidFill>
                <a:effectLst/>
                <a:latin typeface="Lucida Console" panose="020B0609040504020204" pitchFamily="49" charset="0"/>
              </a:rPr>
            </a:br>
            <a:r>
              <a:rPr kumimoji="0" lang="en-US" altLang="en-US" b="1" i="0" u="none" strike="noStrike" cap="none" normalizeH="0" baseline="0" dirty="0" smtClean="0">
                <a:ln>
                  <a:noFill/>
                </a:ln>
                <a:solidFill>
                  <a:srgbClr val="008000"/>
                </a:solidFill>
                <a:effectLst/>
                <a:latin typeface="Lucida Console" panose="020B0609040504020204" pitchFamily="49" charset="0"/>
              </a:rPr>
              <a:t>        </a:t>
            </a:r>
            <a:r>
              <a:rPr kumimoji="0" lang="en-US" altLang="en-US" b="1" i="0" u="none" strike="noStrike" cap="none" normalizeH="0" baseline="0" dirty="0" err="1" smtClean="0">
                <a:ln>
                  <a:noFill/>
                </a:ln>
                <a:solidFill>
                  <a:srgbClr val="000043"/>
                </a:solidFill>
                <a:effectLst/>
                <a:latin typeface="Lucida Console" panose="020B0609040504020204" pitchFamily="49" charset="0"/>
              </a:rPr>
              <a:t>def</a:t>
            </a:r>
            <a:r>
              <a:rPr kumimoji="0" lang="en-US" altLang="en-US" b="1" i="0" u="none" strike="noStrike" cap="none" normalizeH="0" baseline="0" dirty="0" smtClean="0">
                <a:ln>
                  <a:noFill/>
                </a:ln>
                <a:solidFill>
                  <a:srgbClr val="000043"/>
                </a:solidFill>
                <a:effectLst/>
                <a:latin typeface="Lucida Console" panose="020B0609040504020204" pitchFamily="49" charset="0"/>
              </a:rPr>
              <a:t> </a:t>
            </a:r>
            <a:r>
              <a:rPr kumimoji="0" lang="en-US" altLang="en-US" b="0" i="0" u="none" strike="noStrike" cap="none" normalizeH="0" baseline="0" dirty="0" smtClean="0">
                <a:ln>
                  <a:noFill/>
                </a:ln>
                <a:solidFill>
                  <a:srgbClr val="000000"/>
                </a:solidFill>
                <a:effectLst/>
                <a:latin typeface="Lucida Console" panose="020B0609040504020204" pitchFamily="49" charset="0"/>
              </a:rPr>
              <a:t>file = </a:t>
            </a:r>
            <a:r>
              <a:rPr kumimoji="0" lang="en-US" altLang="en-US" b="1" i="0" u="none" strike="noStrike" cap="none" normalizeH="0" baseline="0" dirty="0" smtClean="0">
                <a:ln>
                  <a:noFill/>
                </a:ln>
                <a:solidFill>
                  <a:srgbClr val="000043"/>
                </a:solidFill>
                <a:effectLst/>
                <a:latin typeface="Lucida Console" panose="020B0609040504020204" pitchFamily="49" charset="0"/>
              </a:rPr>
              <a:t>new </a:t>
            </a:r>
            <a:r>
              <a:rPr kumimoji="0" lang="en-US" altLang="en-US" b="0" i="0" u="none" strike="noStrike" cap="none" normalizeH="0" baseline="0" dirty="0" smtClean="0">
                <a:ln>
                  <a:noFill/>
                </a:ln>
                <a:solidFill>
                  <a:srgbClr val="000000"/>
                </a:solidFill>
                <a:effectLst/>
                <a:latin typeface="Lucida Console" panose="020B0609040504020204" pitchFamily="49" charset="0"/>
              </a:rPr>
              <a:t>File(</a:t>
            </a:r>
            <a:r>
              <a:rPr kumimoji="0" lang="en-US" altLang="en-US" b="1" i="0" u="none" strike="noStrike" cap="none" normalizeH="0" baseline="0" dirty="0" smtClean="0">
                <a:ln>
                  <a:noFill/>
                </a:ln>
                <a:solidFill>
                  <a:srgbClr val="008000"/>
                </a:solidFill>
                <a:effectLst/>
                <a:latin typeface="Lucida Console" panose="020B0609040504020204" pitchFamily="49" charset="0"/>
              </a:rPr>
              <a:t>"./build/test/sampleFile.txt"</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0" i="0" u="none" strike="noStrike" cap="none" normalizeH="0" baseline="0" dirty="0" err="1" smtClean="0">
                <a:ln>
                  <a:noFill/>
                </a:ln>
                <a:solidFill>
                  <a:srgbClr val="000000"/>
                </a:solidFill>
                <a:effectLst/>
                <a:latin typeface="Lucida Console" panose="020B0609040504020204" pitchFamily="49" charset="0"/>
              </a:rPr>
              <a:t>file.parentFile.mkdirs</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endParaRPr kumimoji="0" lang="pl-PL" altLang="en-US" b="0" i="0" u="none" strike="noStrike" cap="none" normalizeH="0" baseline="0" dirty="0" smtClean="0">
              <a:ln>
                <a:noFill/>
              </a:ln>
              <a:solidFill>
                <a:srgbClr val="000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Lucida Console" panose="020B0609040504020204" pitchFamily="49" charset="0"/>
              </a:rPr>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00"/>
                </a:solidFill>
                <a:effectLst/>
                <a:latin typeface="Lucida Console" panose="020B0609040504020204" pitchFamily="49" charset="0"/>
              </a:rPr>
              <a:t>when</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 writing to file is one liner"</a:t>
            </a:r>
            <a:br>
              <a:rPr kumimoji="0" lang="en-US" altLang="en-US" b="1" i="0" u="none" strike="noStrike" cap="none" normalizeH="0" baseline="0" dirty="0" smtClean="0">
                <a:ln>
                  <a:noFill/>
                </a:ln>
                <a:solidFill>
                  <a:srgbClr val="008000"/>
                </a:solidFill>
                <a:effectLst/>
                <a:latin typeface="Lucida Console" panose="020B0609040504020204" pitchFamily="49" charset="0"/>
              </a:rPr>
            </a:br>
            <a:r>
              <a:rPr kumimoji="0" lang="en-US" altLang="en-US" b="1" i="0" u="none" strike="noStrike" cap="none" normalizeH="0" baseline="0" dirty="0" smtClean="0">
                <a:ln>
                  <a:noFill/>
                </a:ln>
                <a:solidFill>
                  <a:srgbClr val="008000"/>
                </a:solidFill>
                <a:effectLst/>
                <a:latin typeface="Lucida Console" panose="020B0609040504020204" pitchFamily="49" charset="0"/>
              </a:rPr>
              <a:t>        </a:t>
            </a:r>
            <a:r>
              <a:rPr kumimoji="0" lang="en-US" altLang="en-US" b="0" i="0" u="none" strike="noStrike" cap="none" normalizeH="0" baseline="0" dirty="0" err="1" smtClean="0">
                <a:ln>
                  <a:noFill/>
                </a:ln>
                <a:solidFill>
                  <a:srgbClr val="000000"/>
                </a:solidFill>
                <a:effectLst/>
                <a:latin typeface="Lucida Console" panose="020B0609040504020204" pitchFamily="49" charset="0"/>
              </a:rPr>
              <a:t>file.text</a:t>
            </a:r>
            <a:r>
              <a:rPr kumimoji="0" lang="en-US" altLang="en-US" b="0" i="0" u="none" strike="noStrike" cap="none" normalizeH="0" baseline="0" dirty="0" smtClean="0">
                <a:ln>
                  <a:noFill/>
                </a:ln>
                <a:solidFill>
                  <a:srgbClr val="000000"/>
                </a:solidFill>
                <a:effectLst/>
                <a:latin typeface="Lucida Console" panose="020B0609040504020204" pitchFamily="49" charset="0"/>
              </a:rPr>
              <a:t> = </a:t>
            </a:r>
            <a:r>
              <a:rPr kumimoji="0" lang="en-US" altLang="en-US" b="1" i="0" u="none" strike="noStrike" cap="none" normalizeH="0" baseline="0" dirty="0" smtClean="0">
                <a:ln>
                  <a:noFill/>
                </a:ln>
                <a:solidFill>
                  <a:srgbClr val="008000"/>
                </a:solidFill>
                <a:effectLst/>
                <a:latin typeface="Lucida Console" panose="020B0609040504020204" pitchFamily="49" charset="0"/>
              </a:rPr>
              <a:t>"Line 1</a:t>
            </a:r>
            <a:r>
              <a:rPr kumimoji="0" lang="en-US" altLang="en-US" b="1" i="0" u="none" strike="noStrike" cap="none" normalizeH="0" baseline="0" dirty="0" smtClean="0">
                <a:ln>
                  <a:noFill/>
                </a:ln>
                <a:solidFill>
                  <a:srgbClr val="000080"/>
                </a:solidFill>
                <a:effectLst/>
                <a:latin typeface="Lucida Console" panose="020B0609040504020204" pitchFamily="49" charset="0"/>
              </a:rPr>
              <a:t>\n</a:t>
            </a:r>
            <a:r>
              <a:rPr kumimoji="0" lang="en-US" altLang="en-US" b="1" i="0" u="none" strike="noStrike" cap="none" normalizeH="0" baseline="0" dirty="0" smtClean="0">
                <a:ln>
                  <a:noFill/>
                </a:ln>
                <a:solidFill>
                  <a:srgbClr val="008000"/>
                </a:solidFill>
                <a:effectLst/>
                <a:latin typeface="Lucida Console" panose="020B0609040504020204" pitchFamily="49" charset="0"/>
              </a:rPr>
              <a:t>„</a:t>
            </a:r>
            <a:endParaRPr kumimoji="0" lang="pl-PL" altLang="en-US" b="1" i="0" u="none" strike="noStrike" cap="none" normalizeH="0" baseline="0" dirty="0" smtClean="0">
              <a:ln>
                <a:noFill/>
              </a:ln>
              <a:solidFill>
                <a:srgbClr val="008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smtClean="0">
                <a:ln>
                  <a:noFill/>
                </a:ln>
                <a:solidFill>
                  <a:srgbClr val="008000"/>
                </a:solidFill>
                <a:effectLst/>
                <a:latin typeface="Lucida Console" panose="020B0609040504020204" pitchFamily="49" charset="0"/>
              </a:rPr>
              <a:t/>
            </a:r>
            <a:br>
              <a:rPr kumimoji="0" lang="en-US" altLang="en-US" b="1" i="0" u="none" strike="noStrike" cap="none" normalizeH="0" baseline="0" dirty="0" smtClean="0">
                <a:ln>
                  <a:noFill/>
                </a:ln>
                <a:solidFill>
                  <a:srgbClr val="008000"/>
                </a:solidFill>
                <a:effectLst/>
                <a:latin typeface="Lucida Console" panose="020B0609040504020204" pitchFamily="49" charset="0"/>
              </a:rPr>
            </a:br>
            <a:r>
              <a:rPr kumimoji="0" lang="en-US" altLang="en-US" b="1" i="0" u="none" strike="noStrike" cap="none" normalizeH="0" baseline="0" dirty="0" smtClean="0">
                <a:ln>
                  <a:noFill/>
                </a:ln>
                <a:solidFill>
                  <a:srgbClr val="008000"/>
                </a:solidFill>
                <a:effectLst/>
                <a:latin typeface="Lucida Console" panose="020B0609040504020204" pitchFamily="49" charset="0"/>
              </a:rPr>
              <a:t>    </a:t>
            </a:r>
            <a:r>
              <a:rPr kumimoji="0" lang="en-US" altLang="en-US" b="1" i="0" u="none" strike="noStrike" cap="none" normalizeH="0" baseline="0" dirty="0" smtClean="0">
                <a:ln>
                  <a:noFill/>
                </a:ln>
                <a:solidFill>
                  <a:srgbClr val="000000"/>
                </a:solidFill>
                <a:effectLst/>
                <a:latin typeface="Lucida Console" panose="020B0609040504020204" pitchFamily="49" charset="0"/>
              </a:rPr>
              <a:t>then</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 appending to a file must bee too "</a:t>
            </a:r>
            <a:br>
              <a:rPr kumimoji="0" lang="en-US" altLang="en-US" b="1" i="0" u="none" strike="noStrike" cap="none" normalizeH="0" baseline="0" dirty="0" smtClean="0">
                <a:ln>
                  <a:noFill/>
                </a:ln>
                <a:solidFill>
                  <a:srgbClr val="008000"/>
                </a:solidFill>
                <a:effectLst/>
                <a:latin typeface="Lucida Console" panose="020B0609040504020204" pitchFamily="49" charset="0"/>
              </a:rPr>
            </a:br>
            <a:r>
              <a:rPr kumimoji="0" lang="en-US" altLang="en-US" b="1" i="0" u="none" strike="noStrike" cap="none" normalizeH="0" baseline="0" dirty="0" smtClean="0">
                <a:ln>
                  <a:noFill/>
                </a:ln>
                <a:solidFill>
                  <a:srgbClr val="008000"/>
                </a:solidFill>
                <a:effectLst/>
                <a:latin typeface="Lucida Console" panose="020B0609040504020204" pitchFamily="49" charset="0"/>
              </a:rPr>
              <a:t>        </a:t>
            </a:r>
            <a:r>
              <a:rPr kumimoji="0" lang="en-US" altLang="en-US" b="0" i="0" u="none" strike="noStrike" cap="none" normalizeH="0" baseline="0" dirty="0" smtClean="0">
                <a:ln>
                  <a:noFill/>
                </a:ln>
                <a:solidFill>
                  <a:srgbClr val="000000"/>
                </a:solidFill>
                <a:effectLst/>
                <a:latin typeface="Lucida Console" panose="020B0609040504020204" pitchFamily="49" charset="0"/>
              </a:rPr>
              <a:t>file &lt;&lt; </a:t>
            </a:r>
            <a:r>
              <a:rPr kumimoji="0" lang="en-US" altLang="en-US" b="1" i="0" u="none" strike="noStrike" cap="none" normalizeH="0" baseline="0" dirty="0" smtClean="0">
                <a:ln>
                  <a:noFill/>
                </a:ln>
                <a:solidFill>
                  <a:srgbClr val="008000"/>
                </a:solidFill>
                <a:effectLst/>
                <a:latin typeface="Lucida Console" panose="020B0609040504020204" pitchFamily="49" charset="0"/>
              </a:rPr>
              <a:t>"Line 2„</a:t>
            </a:r>
            <a:endParaRPr kumimoji="0" lang="pl-PL" altLang="en-US" b="1" i="0" u="none" strike="noStrike" cap="none" normalizeH="0" baseline="0" dirty="0" smtClean="0">
              <a:ln>
                <a:noFill/>
              </a:ln>
              <a:solidFill>
                <a:srgbClr val="008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smtClean="0">
                <a:ln>
                  <a:noFill/>
                </a:ln>
                <a:solidFill>
                  <a:srgbClr val="008000"/>
                </a:solidFill>
                <a:effectLst/>
                <a:latin typeface="Lucida Console" panose="020B0609040504020204" pitchFamily="49" charset="0"/>
              </a:rPr>
              <a:t/>
            </a:r>
            <a:br>
              <a:rPr kumimoji="0" lang="en-US" altLang="en-US" b="1" i="0" u="none" strike="noStrike" cap="none" normalizeH="0" baseline="0" dirty="0" smtClean="0">
                <a:ln>
                  <a:noFill/>
                </a:ln>
                <a:solidFill>
                  <a:srgbClr val="008000"/>
                </a:solidFill>
                <a:effectLst/>
                <a:latin typeface="Lucida Console" panose="020B0609040504020204" pitchFamily="49" charset="0"/>
              </a:rPr>
            </a:br>
            <a:r>
              <a:rPr kumimoji="0" lang="en-US" altLang="en-US" b="1" i="0" u="none" strike="noStrike" cap="none" normalizeH="0" baseline="0" dirty="0" smtClean="0">
                <a:ln>
                  <a:noFill/>
                </a:ln>
                <a:solidFill>
                  <a:srgbClr val="008000"/>
                </a:solidFill>
                <a:effectLst/>
                <a:latin typeface="Lucida Console" panose="020B0609040504020204" pitchFamily="49" charset="0"/>
              </a:rPr>
              <a:t>    </a:t>
            </a:r>
            <a:r>
              <a:rPr kumimoji="0" lang="en-US" altLang="en-US" b="1" i="0" u="none" strike="noStrike" cap="none" normalizeH="0" baseline="0" dirty="0" smtClean="0">
                <a:ln>
                  <a:noFill/>
                </a:ln>
                <a:solidFill>
                  <a:srgbClr val="000000"/>
                </a:solidFill>
                <a:effectLst/>
                <a:latin typeface="Lucida Console" panose="020B0609040504020204" pitchFamily="49" charset="0"/>
              </a:rPr>
              <a:t>and</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 reading takes one line </a:t>
            </a:r>
            <a:r>
              <a:rPr kumimoji="0" lang="pl-PL" altLang="en-US" b="1" i="0" u="none" strike="noStrike" cap="none" normalizeH="0" baseline="0" dirty="0" smtClean="0">
                <a:ln>
                  <a:noFill/>
                </a:ln>
                <a:solidFill>
                  <a:srgbClr val="008000"/>
                </a:solidFill>
                <a:effectLst/>
                <a:latin typeface="Lucida Console" panose="020B0609040504020204" pitchFamily="49" charset="0"/>
              </a:rPr>
              <a:t>as well</a:t>
            </a:r>
            <a:r>
              <a:rPr kumimoji="0" lang="en-US" altLang="en-US" b="1" i="0" u="none" strike="noStrike" cap="none" normalizeH="0" baseline="0" dirty="0" smtClean="0">
                <a:ln>
                  <a:noFill/>
                </a:ln>
                <a:solidFill>
                  <a:srgbClr val="008000"/>
                </a:solidFill>
                <a:effectLst/>
                <a:latin typeface="Lucida Console" panose="020B0609040504020204" pitchFamily="49" charset="0"/>
              </a:rPr>
              <a:t>"</a:t>
            </a:r>
            <a:br>
              <a:rPr kumimoji="0" lang="en-US" altLang="en-US" b="1" i="0" u="none" strike="noStrike" cap="none" normalizeH="0" baseline="0" dirty="0" smtClean="0">
                <a:ln>
                  <a:noFill/>
                </a:ln>
                <a:solidFill>
                  <a:srgbClr val="008000"/>
                </a:solidFill>
                <a:effectLst/>
                <a:latin typeface="Lucida Console" panose="020B0609040504020204" pitchFamily="49" charset="0"/>
              </a:rPr>
            </a:br>
            <a:r>
              <a:rPr kumimoji="0" lang="en-US" altLang="en-US" b="1" i="0" u="none" strike="noStrike" cap="none" normalizeH="0" baseline="0" dirty="0" smtClean="0">
                <a:ln>
                  <a:noFill/>
                </a:ln>
                <a:solidFill>
                  <a:srgbClr val="008000"/>
                </a:solidFill>
                <a:effectLst/>
                <a:latin typeface="Lucida Console" panose="020B0609040504020204" pitchFamily="49" charset="0"/>
              </a:rPr>
              <a:t>        </a:t>
            </a:r>
            <a:r>
              <a:rPr kumimoji="0" lang="en-US" altLang="en-US" b="0" i="0" u="none" strike="noStrike" cap="none" normalizeH="0" baseline="0" dirty="0" smtClean="0">
                <a:ln>
                  <a:noFill/>
                </a:ln>
                <a:solidFill>
                  <a:srgbClr val="000000"/>
                </a:solidFill>
                <a:effectLst/>
                <a:latin typeface="Lucida Console" panose="020B0609040504020204" pitchFamily="49" charset="0"/>
              </a:rPr>
              <a:t>String content = </a:t>
            </a:r>
            <a:r>
              <a:rPr kumimoji="0" lang="en-US" altLang="en-US" b="0" i="0" u="none" strike="noStrike" cap="none" normalizeH="0" baseline="0" dirty="0" err="1" smtClean="0">
                <a:ln>
                  <a:noFill/>
                </a:ln>
                <a:solidFill>
                  <a:srgbClr val="000000"/>
                </a:solidFill>
                <a:effectLst/>
                <a:latin typeface="Lucida Console" panose="020B0609040504020204" pitchFamily="49" charset="0"/>
              </a:rPr>
              <a:t>file.text</a:t>
            </a:r>
            <a:r>
              <a:rPr kumimoji="0" lang="en-US" altLang="en-US" b="0" i="0" u="none" strike="noStrike" cap="none" normalizeH="0" baseline="0" dirty="0" smtClean="0">
                <a:ln>
                  <a:noFill/>
                </a:ln>
                <a:solidFill>
                  <a:srgbClr val="000000"/>
                </a:solidFill>
                <a:effectLst/>
                <a:latin typeface="Lucida Console" panose="020B0609040504020204" pitchFamily="49" charset="0"/>
              </a:rPr>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content == </a:t>
            </a:r>
            <a:r>
              <a:rPr kumimoji="0" lang="en-US" altLang="en-US" b="1" i="0" u="none" strike="noStrike" cap="none" normalizeH="0" baseline="0" dirty="0" smtClean="0">
                <a:ln>
                  <a:noFill/>
                </a:ln>
                <a:solidFill>
                  <a:srgbClr val="008000"/>
                </a:solidFill>
                <a:effectLst/>
                <a:latin typeface="Lucida Console" panose="020B0609040504020204" pitchFamily="49" charset="0"/>
              </a:rPr>
              <a:t>"""Line 1</a:t>
            </a:r>
            <a:r>
              <a:rPr kumimoji="0" lang="en-US" altLang="en-US" b="1" i="0" u="none" strike="noStrike" cap="none" normalizeH="0" baseline="0" dirty="0" smtClean="0">
                <a:ln>
                  <a:noFill/>
                </a:ln>
                <a:solidFill>
                  <a:srgbClr val="000080"/>
                </a:solidFill>
                <a:effectLst/>
                <a:latin typeface="Lucida Console" panose="020B0609040504020204" pitchFamily="49" charset="0"/>
              </a:rPr>
              <a:t>\</a:t>
            </a:r>
            <a:r>
              <a:rPr kumimoji="0" lang="en-US" altLang="en-US" b="1" i="0" u="none" strike="noStrike" cap="none" normalizeH="0" baseline="0" dirty="0" err="1" smtClean="0">
                <a:ln>
                  <a:noFill/>
                </a:ln>
                <a:solidFill>
                  <a:srgbClr val="000080"/>
                </a:solidFill>
                <a:effectLst/>
                <a:latin typeface="Lucida Console" panose="020B0609040504020204" pitchFamily="49" charset="0"/>
              </a:rPr>
              <a:t>n</a:t>
            </a:r>
            <a:r>
              <a:rPr kumimoji="0" lang="en-US" altLang="en-US" b="1" i="0" u="none" strike="noStrike" cap="none" normalizeH="0" baseline="0" dirty="0" err="1" smtClean="0">
                <a:ln>
                  <a:noFill/>
                </a:ln>
                <a:solidFill>
                  <a:srgbClr val="008000"/>
                </a:solidFill>
                <a:effectLst/>
                <a:latin typeface="Lucida Console" panose="020B0609040504020204" pitchFamily="49" charset="0"/>
              </a:rPr>
              <a:t>Line</a:t>
            </a:r>
            <a:r>
              <a:rPr kumimoji="0" lang="en-US" altLang="en-US" b="1" i="0" u="none" strike="noStrike" cap="none" normalizeH="0" baseline="0" dirty="0" smtClean="0">
                <a:ln>
                  <a:noFill/>
                </a:ln>
                <a:solidFill>
                  <a:srgbClr val="008000"/>
                </a:solidFill>
                <a:effectLst/>
                <a:latin typeface="Lucida Console" panose="020B0609040504020204" pitchFamily="49" charset="0"/>
              </a:rPr>
              <a:t> 2"""</a:t>
            </a:r>
            <a:br>
              <a:rPr kumimoji="0" lang="en-US" altLang="en-US" b="1" i="0" u="none" strike="noStrike" cap="none" normalizeH="0" baseline="0" dirty="0" smtClean="0">
                <a:ln>
                  <a:noFill/>
                </a:ln>
                <a:solidFill>
                  <a:srgbClr val="008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a:t>
            </a:r>
            <a:endParaRPr kumimoji="0" lang="en-US" altLang="en-US" sz="4400" b="0" i="0" u="none" strike="noStrike" cap="none" normalizeH="0" baseline="0" dirty="0" smtClean="0">
              <a:ln>
                <a:noFill/>
              </a:ln>
              <a:solidFill>
                <a:schemeClr val="tx1"/>
              </a:solidFill>
              <a:effectLst/>
              <a:latin typeface="Lucida Console" panose="020B0609040504020204" pitchFamily="49" charset="0"/>
            </a:endParaRPr>
          </a:p>
        </p:txBody>
      </p:sp>
    </p:spTree>
    <p:extLst>
      <p:ext uri="{BB962C8B-B14F-4D97-AF65-F5344CB8AC3E}">
        <p14:creationId xmlns:p14="http://schemas.microsoft.com/office/powerpoint/2010/main" val="210899230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Urls and Streams</a:t>
            </a:r>
            <a:endParaRPr lang="en-US" dirty="0"/>
          </a:p>
        </p:txBody>
      </p:sp>
      <p:sp>
        <p:nvSpPr>
          <p:cNvPr id="6" name="Rectangle 3"/>
          <p:cNvSpPr>
            <a:spLocks noChangeArrowheads="1"/>
          </p:cNvSpPr>
          <p:nvPr/>
        </p:nvSpPr>
        <p:spPr bwMode="auto">
          <a:xfrm>
            <a:off x="838200" y="1781300"/>
            <a:ext cx="10678886" cy="39703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Lucida Console" panose="020B0609040504020204" pitchFamily="49" charset="0"/>
              </a:rPr>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1" i="0" u="none" strike="noStrike" cap="none" normalizeH="0" baseline="0" dirty="0" err="1" smtClean="0">
                <a:ln>
                  <a:noFill/>
                </a:ln>
                <a:solidFill>
                  <a:srgbClr val="000043"/>
                </a:solidFill>
                <a:effectLst/>
                <a:latin typeface="Lucida Console" panose="020B0609040504020204" pitchFamily="49" charset="0"/>
              </a:rPr>
              <a:t>def</a:t>
            </a:r>
            <a:r>
              <a:rPr kumimoji="0" lang="en-US" altLang="en-US" b="1" i="0" u="none" strike="noStrike" cap="none" normalizeH="0" baseline="0" dirty="0" smtClean="0">
                <a:ln>
                  <a:noFill/>
                </a:ln>
                <a:solidFill>
                  <a:srgbClr val="000043"/>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"In groovy reading from </a:t>
            </a:r>
            <a:r>
              <a:rPr kumimoji="0" lang="en-US" altLang="en-US" b="1" i="0" u="none" strike="noStrike" cap="none" normalizeH="0" baseline="0" dirty="0" err="1" smtClean="0">
                <a:ln>
                  <a:noFill/>
                </a:ln>
                <a:solidFill>
                  <a:srgbClr val="008000"/>
                </a:solidFill>
                <a:effectLst/>
                <a:latin typeface="Lucida Console" panose="020B0609040504020204" pitchFamily="49" charset="0"/>
              </a:rPr>
              <a:t>url</a:t>
            </a:r>
            <a:r>
              <a:rPr kumimoji="0" lang="en-US" altLang="en-US" b="1" i="0" u="none" strike="noStrike" cap="none" normalizeH="0" baseline="0" dirty="0" smtClean="0">
                <a:ln>
                  <a:noFill/>
                </a:ln>
                <a:solidFill>
                  <a:srgbClr val="008000"/>
                </a:solidFill>
                <a:effectLst/>
                <a:latin typeface="Lucida Console" panose="020B0609040504020204" pitchFamily="49" charset="0"/>
              </a:rPr>
              <a:t> is as easy as from a file"</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endParaRPr kumimoji="0" lang="pl-PL" altLang="en-US" b="0" i="0" u="none" strike="noStrike" cap="none" normalizeH="0" baseline="0" dirty="0" smtClean="0">
              <a:ln>
                <a:noFill/>
              </a:ln>
              <a:solidFill>
                <a:srgbClr val="000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Lucida Console" panose="020B0609040504020204" pitchFamily="49" charset="0"/>
              </a:rPr>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00"/>
                </a:solidFill>
                <a:effectLst/>
                <a:latin typeface="Lucida Console" panose="020B0609040504020204" pitchFamily="49" charset="0"/>
              </a:rPr>
              <a:t>given</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 a website with a PI value "</a:t>
            </a:r>
            <a:br>
              <a:rPr kumimoji="0" lang="en-US" altLang="en-US" b="1" i="0" u="none" strike="noStrike" cap="none" normalizeH="0" baseline="0" dirty="0" smtClean="0">
                <a:ln>
                  <a:noFill/>
                </a:ln>
                <a:solidFill>
                  <a:srgbClr val="008000"/>
                </a:solidFill>
                <a:effectLst/>
                <a:latin typeface="Lucida Console" panose="020B0609040504020204" pitchFamily="49" charset="0"/>
              </a:rPr>
            </a:br>
            <a:r>
              <a:rPr kumimoji="0" lang="en-US" altLang="en-US" b="1" i="0" u="none" strike="noStrike" cap="none" normalizeH="0" baseline="0" dirty="0" smtClean="0">
                <a:ln>
                  <a:noFill/>
                </a:ln>
                <a:solidFill>
                  <a:srgbClr val="008000"/>
                </a:solidFill>
                <a:effectLst/>
                <a:latin typeface="Lucida Console" panose="020B0609040504020204" pitchFamily="49" charset="0"/>
              </a:rPr>
              <a:t>        </a:t>
            </a:r>
            <a:r>
              <a:rPr kumimoji="0" lang="en-US" altLang="en-US" b="1" i="0" u="none" strike="noStrike" cap="none" normalizeH="0" baseline="0" dirty="0" err="1" smtClean="0">
                <a:ln>
                  <a:noFill/>
                </a:ln>
                <a:solidFill>
                  <a:srgbClr val="000043"/>
                </a:solidFill>
                <a:effectLst/>
                <a:latin typeface="Lucida Console" panose="020B0609040504020204" pitchFamily="49" charset="0"/>
              </a:rPr>
              <a:t>def</a:t>
            </a:r>
            <a:r>
              <a:rPr kumimoji="0" lang="en-US" altLang="en-US" b="1" i="0" u="none" strike="noStrike" cap="none" normalizeH="0" baseline="0" dirty="0" smtClean="0">
                <a:ln>
                  <a:noFill/>
                </a:ln>
                <a:solidFill>
                  <a:srgbClr val="000043"/>
                </a:solidFill>
                <a:effectLst/>
                <a:latin typeface="Lucida Console" panose="020B0609040504020204" pitchFamily="49" charset="0"/>
              </a:rPr>
              <a:t> </a:t>
            </a:r>
            <a:r>
              <a:rPr kumimoji="0" lang="en-US" altLang="en-US" b="0" i="0" u="none" strike="noStrike" cap="none" normalizeH="0" baseline="0" dirty="0" err="1" smtClean="0">
                <a:ln>
                  <a:noFill/>
                </a:ln>
                <a:solidFill>
                  <a:srgbClr val="000000"/>
                </a:solidFill>
                <a:effectLst/>
                <a:latin typeface="Lucida Console" panose="020B0609040504020204" pitchFamily="49" charset="0"/>
              </a:rPr>
              <a:t>urlToSiteWithPi</a:t>
            </a:r>
            <a:r>
              <a:rPr kumimoji="0" lang="en-US" altLang="en-US" b="0" i="0" u="none" strike="noStrike" cap="none" normalizeH="0" baseline="0" dirty="0" smtClean="0">
                <a:ln>
                  <a:noFill/>
                </a:ln>
                <a:solidFill>
                  <a:srgbClr val="000000"/>
                </a:solidFill>
                <a:effectLst/>
                <a:latin typeface="Lucida Console" panose="020B0609040504020204" pitchFamily="49" charset="0"/>
              </a:rPr>
              <a:t> =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"http://www.geom.uiuc.edu/~huberty/math5337/groupe/digits.html"</a:t>
            </a:r>
            <a:br>
              <a:rPr kumimoji="0" lang="en-US" altLang="en-US" b="1" i="0" u="none" strike="noStrike" cap="none" normalizeH="0" baseline="0" dirty="0" smtClean="0">
                <a:ln>
                  <a:noFill/>
                </a:ln>
                <a:solidFill>
                  <a:srgbClr val="008000"/>
                </a:solidFill>
                <a:effectLst/>
                <a:latin typeface="Lucida Console" panose="020B0609040504020204" pitchFamily="49" charset="0"/>
              </a:rPr>
            </a:br>
            <a:r>
              <a:rPr kumimoji="0" lang="en-US" altLang="en-US" b="1" i="0" u="none" strike="noStrike" cap="none" normalizeH="0" baseline="0" dirty="0" smtClean="0">
                <a:ln>
                  <a:noFill/>
                </a:ln>
                <a:solidFill>
                  <a:srgbClr val="008000"/>
                </a:solidFill>
                <a:effectLst/>
                <a:latin typeface="Lucida Console" panose="020B0609040504020204" pitchFamily="49" charset="0"/>
              </a:rPr>
              <a:t>    </a:t>
            </a:r>
            <a:br>
              <a:rPr kumimoji="0" lang="en-US" altLang="en-US" b="1" i="0" u="none" strike="noStrike" cap="none" normalizeH="0" baseline="0" dirty="0" smtClean="0">
                <a:ln>
                  <a:noFill/>
                </a:ln>
                <a:solidFill>
                  <a:srgbClr val="008000"/>
                </a:solidFill>
                <a:effectLst/>
                <a:latin typeface="Lucida Console" panose="020B0609040504020204" pitchFamily="49" charset="0"/>
              </a:rPr>
            </a:br>
            <a:r>
              <a:rPr kumimoji="0" lang="en-US" altLang="en-US" b="1" i="0" u="none" strike="noStrike" cap="none" normalizeH="0" baseline="0" dirty="0" smtClean="0">
                <a:ln>
                  <a:noFill/>
                </a:ln>
                <a:solidFill>
                  <a:srgbClr val="008000"/>
                </a:solidFill>
                <a:effectLst/>
                <a:latin typeface="Lucida Console" panose="020B0609040504020204" pitchFamily="49" charset="0"/>
              </a:rPr>
              <a:t>    </a:t>
            </a:r>
            <a:r>
              <a:rPr kumimoji="0" lang="en-US" altLang="en-US" b="1" i="0" u="none" strike="noStrike" cap="none" normalizeH="0" baseline="0" dirty="0" smtClean="0">
                <a:ln>
                  <a:noFill/>
                </a:ln>
                <a:solidFill>
                  <a:srgbClr val="000000"/>
                </a:solidFill>
                <a:effectLst/>
                <a:latin typeface="Lucida Console" panose="020B0609040504020204" pitchFamily="49" charset="0"/>
              </a:rPr>
              <a:t>expect</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 that it has the PI  "</a:t>
            </a:r>
            <a:br>
              <a:rPr kumimoji="0" lang="en-US" altLang="en-US" b="1" i="0" u="none" strike="noStrike" cap="none" normalizeH="0" baseline="0" dirty="0" smtClean="0">
                <a:ln>
                  <a:noFill/>
                </a:ln>
                <a:solidFill>
                  <a:srgbClr val="008000"/>
                </a:solidFill>
                <a:effectLst/>
                <a:latin typeface="Lucida Console" panose="020B0609040504020204" pitchFamily="49" charset="0"/>
              </a:rPr>
            </a:br>
            <a:r>
              <a:rPr kumimoji="0" lang="en-US" altLang="en-US" b="1" i="0" u="none" strike="noStrike" cap="none" normalizeH="0" baseline="0" dirty="0" smtClean="0">
                <a:ln>
                  <a:noFill/>
                </a:ln>
                <a:solidFill>
                  <a:srgbClr val="008000"/>
                </a:solidFill>
                <a:effectLst/>
                <a:latin typeface="Lucida Console" panose="020B0609040504020204" pitchFamily="49" charset="0"/>
              </a:rPr>
              <a:t>        </a:t>
            </a:r>
            <a:r>
              <a:rPr kumimoji="0" lang="en-US" altLang="en-US" b="0" i="0" u="none" strike="noStrike" cap="none" normalizeH="0" baseline="0" dirty="0" err="1" smtClean="0">
                <a:ln>
                  <a:noFill/>
                </a:ln>
                <a:solidFill>
                  <a:srgbClr val="000000"/>
                </a:solidFill>
                <a:effectLst/>
                <a:latin typeface="Lucida Console" panose="020B0609040504020204" pitchFamily="49" charset="0"/>
              </a:rPr>
              <a:t>urlToSiteWithPi.toURL</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r>
              <a:rPr kumimoji="0" lang="en-US" altLang="en-US" b="0" i="0" u="none" strike="noStrike" cap="none" normalizeH="0" baseline="0" dirty="0" err="1" smtClean="0">
                <a:ln>
                  <a:noFill/>
                </a:ln>
                <a:solidFill>
                  <a:srgbClr val="000000"/>
                </a:solidFill>
                <a:effectLst/>
                <a:latin typeface="Lucida Console" panose="020B0609040504020204" pitchFamily="49" charset="0"/>
              </a:rPr>
              <a:t>text.contains</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r>
              <a:rPr kumimoji="0" lang="en-US" altLang="en-US" b="1" i="0" u="none" strike="noStrike" cap="none" normalizeH="0" baseline="0" dirty="0" smtClean="0">
                <a:ln>
                  <a:noFill/>
                </a:ln>
                <a:solidFill>
                  <a:srgbClr val="008000"/>
                </a:solidFill>
                <a:effectLst/>
                <a:latin typeface="Lucida Console" panose="020B0609040504020204" pitchFamily="49" charset="0"/>
              </a:rPr>
              <a:t>"3.1415926535897"</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00"/>
                </a:solidFill>
                <a:effectLst/>
                <a:latin typeface="Lucida Console" panose="020B0609040504020204" pitchFamily="49" charset="0"/>
              </a:rPr>
              <a:t>and</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 </a:t>
            </a:r>
            <a:r>
              <a:rPr kumimoji="0" lang="pl-PL" altLang="en-US" b="1" i="0" u="none" strike="noStrike" cap="none" normalizeH="0" baseline="0" dirty="0" smtClean="0">
                <a:ln>
                  <a:noFill/>
                </a:ln>
                <a:solidFill>
                  <a:srgbClr val="008000"/>
                </a:solidFill>
                <a:effectLst/>
                <a:latin typeface="Lucida Console" panose="020B0609040504020204" pitchFamily="49" charset="0"/>
              </a:rPr>
              <a:t>and if you use</a:t>
            </a:r>
            <a:r>
              <a:rPr kumimoji="0" lang="pl-PL" altLang="en-US" b="1" i="0" u="none" strike="noStrike" cap="none" normalizeH="0" dirty="0" smtClean="0">
                <a:ln>
                  <a:noFill/>
                </a:ln>
                <a:solidFill>
                  <a:srgbClr val="008000"/>
                </a:solidFill>
                <a:effectLst/>
                <a:latin typeface="Lucida Console" panose="020B0609040504020204" pitchFamily="49" charset="0"/>
              </a:rPr>
              <a:t> it as stream it behaves as the one above </a:t>
            </a:r>
            <a:r>
              <a:rPr kumimoji="0" lang="en-US" altLang="en-US" b="1" i="0" u="none" strike="noStrike" cap="none" normalizeH="0" baseline="0" dirty="0" smtClean="0">
                <a:ln>
                  <a:noFill/>
                </a:ln>
                <a:solidFill>
                  <a:srgbClr val="008000"/>
                </a:solidFill>
                <a:effectLst/>
                <a:latin typeface="Lucida Console" panose="020B0609040504020204" pitchFamily="49" charset="0"/>
              </a:rPr>
              <a:t>"</a:t>
            </a:r>
            <a:br>
              <a:rPr kumimoji="0" lang="en-US" altLang="en-US" b="1" i="0" u="none" strike="noStrike" cap="none" normalizeH="0" baseline="0" dirty="0" smtClean="0">
                <a:ln>
                  <a:noFill/>
                </a:ln>
                <a:solidFill>
                  <a:srgbClr val="008000"/>
                </a:solidFill>
                <a:effectLst/>
                <a:latin typeface="Lucida Console" panose="020B0609040504020204" pitchFamily="49" charset="0"/>
              </a:rPr>
            </a:br>
            <a:r>
              <a:rPr kumimoji="0" lang="en-US" altLang="en-US" b="1" i="0" u="none" strike="noStrike" cap="none" normalizeH="0" baseline="0" dirty="0" smtClean="0">
                <a:ln>
                  <a:noFill/>
                </a:ln>
                <a:solidFill>
                  <a:srgbClr val="008000"/>
                </a:solidFill>
                <a:effectLst/>
                <a:latin typeface="Lucida Console" panose="020B0609040504020204" pitchFamily="49" charset="0"/>
              </a:rPr>
              <a:t>        </a:t>
            </a:r>
            <a:r>
              <a:rPr kumimoji="0" lang="en-US" altLang="en-US" b="0" i="0" u="none" strike="noStrike" cap="none" normalizeH="0" baseline="0" dirty="0" err="1" smtClean="0">
                <a:ln>
                  <a:noFill/>
                </a:ln>
                <a:solidFill>
                  <a:srgbClr val="000000"/>
                </a:solidFill>
                <a:effectLst/>
                <a:latin typeface="Lucida Console" panose="020B0609040504020204" pitchFamily="49" charset="0"/>
              </a:rPr>
              <a:t>urlToSiteWithPi.toURL</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endParaRPr kumimoji="0" lang="pl-PL" altLang="en-US" b="0" i="0" u="none" strike="noStrike" cap="none" normalizeH="0" baseline="0" dirty="0" smtClean="0">
              <a:ln>
                <a:noFill/>
              </a:ln>
              <a:solidFill>
                <a:srgbClr val="000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pl-PL" altLang="en-US" dirty="0">
                <a:solidFill>
                  <a:srgbClr val="000000"/>
                </a:solidFill>
                <a:latin typeface="Lucida Console" panose="020B0609040504020204" pitchFamily="49" charset="0"/>
              </a:rPr>
              <a:t>	</a:t>
            </a:r>
            <a:r>
              <a:rPr lang="pl-PL" altLang="en-US" dirty="0" smtClean="0">
                <a:solidFill>
                  <a:srgbClr val="000000"/>
                </a:solidFill>
                <a:latin typeface="Lucida Console" panose="020B0609040504020204" pitchFamily="49" charset="0"/>
              </a:rPr>
              <a:t> </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r>
              <a:rPr kumimoji="0" lang="en-US" altLang="en-US" b="0" i="0" u="none" strike="noStrike" cap="none" normalizeH="0" baseline="0" dirty="0" err="1" smtClean="0">
                <a:ln>
                  <a:noFill/>
                </a:ln>
                <a:solidFill>
                  <a:srgbClr val="000000"/>
                </a:solidFill>
                <a:effectLst/>
                <a:latin typeface="Lucida Console" panose="020B0609040504020204" pitchFamily="49" charset="0"/>
              </a:rPr>
              <a:t>withInputStream</a:t>
            </a:r>
            <a:r>
              <a:rPr kumimoji="0" lang="en-US" altLang="en-US" b="0" i="0" u="none" strike="noStrike" cap="none" normalizeH="0" baseline="0" dirty="0" smtClean="0">
                <a:ln>
                  <a:noFill/>
                </a:ln>
                <a:solidFill>
                  <a:srgbClr val="000000"/>
                </a:solidFill>
                <a:effectLst/>
                <a:latin typeface="Lucida Console" panose="020B0609040504020204" pitchFamily="49" charset="0"/>
              </a:rPr>
              <a:t> { is -&gt; </a:t>
            </a:r>
            <a:r>
              <a:rPr kumimoji="0" lang="en-US" altLang="en-US" b="0" i="0" u="none" strike="noStrike" cap="none" normalizeH="0" baseline="0" dirty="0" err="1" smtClean="0">
                <a:ln>
                  <a:noFill/>
                </a:ln>
                <a:solidFill>
                  <a:srgbClr val="000000"/>
                </a:solidFill>
                <a:effectLst/>
                <a:latin typeface="Lucida Console" panose="020B0609040504020204" pitchFamily="49" charset="0"/>
              </a:rPr>
              <a:t>is.text</a:t>
            </a:r>
            <a:r>
              <a:rPr kumimoji="0" lang="en-US" altLang="en-US" b="0" i="0" u="none" strike="noStrike" cap="none" normalizeH="0" baseline="0" dirty="0" smtClean="0">
                <a:ln>
                  <a:noFill/>
                </a:ln>
                <a:solidFill>
                  <a:srgbClr val="000000"/>
                </a:solidFill>
                <a:effectLst/>
                <a:latin typeface="Lucida Console" panose="020B0609040504020204" pitchFamily="49" charset="0"/>
              </a:rPr>
              <a:t> }.contains(</a:t>
            </a:r>
            <a:r>
              <a:rPr kumimoji="0" lang="en-US" altLang="en-US" b="1" i="0" u="none" strike="noStrike" cap="none" normalizeH="0" baseline="0" dirty="0" smtClean="0">
                <a:ln>
                  <a:noFill/>
                </a:ln>
                <a:solidFill>
                  <a:srgbClr val="008000"/>
                </a:solidFill>
                <a:effectLst/>
                <a:latin typeface="Lucida Console" panose="020B0609040504020204" pitchFamily="49" charset="0"/>
              </a:rPr>
              <a:t>"3.1415926535897"</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a:t>
            </a:r>
            <a:endParaRPr kumimoji="0" lang="en-US" altLang="en-US" sz="4400" b="0" i="0" u="none" strike="noStrike" cap="none" normalizeH="0" baseline="0" dirty="0" smtClean="0">
              <a:ln>
                <a:noFill/>
              </a:ln>
              <a:solidFill>
                <a:schemeClr val="tx1"/>
              </a:solidFill>
              <a:effectLst/>
              <a:latin typeface="Lucida Console" panose="020B0609040504020204" pitchFamily="49" charset="0"/>
            </a:endParaRPr>
          </a:p>
        </p:txBody>
      </p:sp>
    </p:spTree>
    <p:extLst>
      <p:ext uri="{BB962C8B-B14F-4D97-AF65-F5344CB8AC3E}">
        <p14:creationId xmlns:p14="http://schemas.microsoft.com/office/powerpoint/2010/main" val="226550433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31494" y="232026"/>
            <a:ext cx="9144000" cy="1019258"/>
          </a:xfrm>
        </p:spPr>
        <p:txBody>
          <a:bodyPr/>
          <a:lstStyle/>
          <a:p>
            <a:r>
              <a:rPr lang="pl-PL" dirty="0" smtClean="0"/>
              <a:t>There is Much More </a:t>
            </a:r>
            <a:endParaRPr lang="en-US" dirty="0"/>
          </a:p>
        </p:txBody>
      </p:sp>
      <p:sp>
        <p:nvSpPr>
          <p:cNvPr id="3" name="Subtitle 2"/>
          <p:cNvSpPr>
            <a:spLocks noGrp="1"/>
          </p:cNvSpPr>
          <p:nvPr>
            <p:ph type="subTitle" idx="1"/>
          </p:nvPr>
        </p:nvSpPr>
        <p:spPr>
          <a:xfrm>
            <a:off x="1331494" y="5747132"/>
            <a:ext cx="9144000" cy="617574"/>
          </a:xfrm>
        </p:spPr>
        <p:txBody>
          <a:bodyPr/>
          <a:lstStyle/>
          <a:p>
            <a:r>
              <a:rPr lang="pl-PL" dirty="0" smtClean="0"/>
              <a:t>but this is out of the scope of this talk</a:t>
            </a:r>
            <a:endParaRPr lang="en-US" dirty="0"/>
          </a:p>
        </p:txBody>
      </p:sp>
      <p:pic>
        <p:nvPicPr>
          <p:cNvPr id="5" name="Picture 2" descr="Znalezione obrazy dla zapytania groov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8750" y="1371599"/>
            <a:ext cx="7869488" cy="3895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4782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45961"/>
          </a:xfrm>
        </p:spPr>
        <p:txBody>
          <a:bodyPr/>
          <a:lstStyle/>
          <a:p>
            <a:r>
              <a:rPr lang="pl-PL" dirty="0" smtClean="0"/>
              <a:t>BDD – JBHave</a:t>
            </a:r>
            <a:endParaRPr lang="en-US" dirty="0"/>
          </a:p>
        </p:txBody>
      </p:sp>
      <p:pic>
        <p:nvPicPr>
          <p:cNvPr id="3" name="Picture 2"/>
          <p:cNvPicPr>
            <a:picLocks noChangeAspect="1"/>
          </p:cNvPicPr>
          <p:nvPr/>
        </p:nvPicPr>
        <p:blipFill>
          <a:blip r:embed="rId3"/>
          <a:stretch>
            <a:fillRect/>
          </a:stretch>
        </p:blipFill>
        <p:spPr>
          <a:xfrm>
            <a:off x="914400" y="1809750"/>
            <a:ext cx="5067300" cy="4254620"/>
          </a:xfrm>
          <a:prstGeom prst="rect">
            <a:avLst/>
          </a:prstGeom>
        </p:spPr>
      </p:pic>
    </p:spTree>
    <p:extLst>
      <p:ext uri="{BB962C8B-B14F-4D97-AF65-F5344CB8AC3E}">
        <p14:creationId xmlns:p14="http://schemas.microsoft.com/office/powerpoint/2010/main" val="90899249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08100" y="812800"/>
            <a:ext cx="9144000" cy="969962"/>
          </a:xfrm>
        </p:spPr>
        <p:txBody>
          <a:bodyPr/>
          <a:lstStyle/>
          <a:p>
            <a:r>
              <a:rPr lang="pl-PL" dirty="0" smtClean="0"/>
              <a:t>Even More About Spock</a:t>
            </a:r>
            <a:endParaRPr lang="en-US" dirty="0"/>
          </a:p>
        </p:txBody>
      </p:sp>
      <p:pic>
        <p:nvPicPr>
          <p:cNvPr id="27650" name="Picture 2" descr="Spock Frame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3475" y="20193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10348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Alternative Test Parameters Source</a:t>
            </a:r>
            <a:endParaRPr lang="en-US" dirty="0"/>
          </a:p>
        </p:txBody>
      </p:sp>
      <p:sp>
        <p:nvSpPr>
          <p:cNvPr id="5" name="Rectangle 2"/>
          <p:cNvSpPr>
            <a:spLocks noChangeArrowheads="1"/>
          </p:cNvSpPr>
          <p:nvPr/>
        </p:nvSpPr>
        <p:spPr bwMode="auto">
          <a:xfrm>
            <a:off x="1045029" y="1775773"/>
            <a:ext cx="9788434"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b="0" i="0" u="none" strike="noStrike" cap="none" normalizeH="0" baseline="0" dirty="0" smtClean="0">
                <a:ln>
                  <a:noFill/>
                </a:ln>
                <a:solidFill>
                  <a:srgbClr val="808000"/>
                </a:solidFill>
                <a:effectLst/>
                <a:latin typeface="Lucida Console" panose="020B0609040504020204" pitchFamily="49" charset="0"/>
              </a:rPr>
              <a:t>@Shared </a:t>
            </a:r>
            <a:r>
              <a:rPr kumimoji="0" lang="en-US" altLang="en-US" b="1" i="0" u="none" strike="noStrike" cap="none" normalizeH="0" baseline="0" dirty="0" err="1" smtClean="0">
                <a:ln>
                  <a:noFill/>
                </a:ln>
                <a:solidFill>
                  <a:srgbClr val="660E7A"/>
                </a:solidFill>
                <a:effectLst/>
                <a:latin typeface="Lucida Console" panose="020B0609040504020204" pitchFamily="49" charset="0"/>
              </a:rPr>
              <a:t>sql</a:t>
            </a:r>
            <a:r>
              <a:rPr kumimoji="0" lang="en-US" altLang="en-US" b="1" i="0" u="none" strike="noStrike" cap="none" normalizeH="0" baseline="0" dirty="0" smtClean="0">
                <a:ln>
                  <a:noFill/>
                </a:ln>
                <a:solidFill>
                  <a:srgbClr val="660E7A"/>
                </a:solidFill>
                <a:effectLst/>
                <a:latin typeface="Lucida Console" panose="020B0609040504020204" pitchFamily="49" charset="0"/>
              </a:rPr>
              <a:t>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0" i="0" u="none" strike="noStrike" cap="none" normalizeH="0" baseline="0" dirty="0" err="1" smtClean="0">
                <a:ln>
                  <a:noFill/>
                </a:ln>
                <a:solidFill>
                  <a:srgbClr val="000000"/>
                </a:solidFill>
                <a:effectLst/>
                <a:latin typeface="Lucida Console" panose="020B0609040504020204" pitchFamily="49" charset="0"/>
              </a:rPr>
              <a:t>Sql.</a:t>
            </a:r>
            <a:r>
              <a:rPr kumimoji="0" lang="en-US" altLang="en-US" b="0" i="1" u="none" strike="noStrike" cap="none" normalizeH="0" baseline="0" dirty="0" err="1" smtClean="0">
                <a:ln>
                  <a:noFill/>
                </a:ln>
                <a:solidFill>
                  <a:srgbClr val="000000"/>
                </a:solidFill>
                <a:effectLst/>
                <a:latin typeface="Lucida Console" panose="020B0609040504020204" pitchFamily="49" charset="0"/>
              </a:rPr>
              <a:t>newInstance</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r>
              <a:rPr kumimoji="0" lang="en-US" altLang="en-US" b="1" i="0" u="none" strike="noStrike" cap="none" normalizeH="0" baseline="0" dirty="0" smtClean="0">
                <a:ln>
                  <a:noFill/>
                </a:ln>
                <a:solidFill>
                  <a:srgbClr val="008000"/>
                </a:solidFill>
                <a:effectLst/>
                <a:latin typeface="Lucida Console" panose="020B0609040504020204" pitchFamily="49" charset="0"/>
              </a:rPr>
              <a:t>"jdbc:h2:mem:"</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"org.h2.Driver"</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endParaRPr kumimoji="0" lang="pl-PL" altLang="en-US" b="0" i="0" u="none" strike="noStrike" cap="none" normalizeH="0" baseline="0" dirty="0" smtClean="0">
              <a:ln>
                <a:noFill/>
              </a:ln>
              <a:solidFill>
                <a:srgbClr val="000000"/>
              </a:solidFill>
              <a:effectLst/>
              <a:latin typeface="Lucida Console" panose="020B0609040504020204" pitchFamily="49" charset="0"/>
            </a:endParaRPr>
          </a:p>
          <a:p>
            <a:pPr lvl="0" eaLnBrk="0" fontAlgn="base" hangingPunct="0">
              <a:spcBef>
                <a:spcPct val="0"/>
              </a:spcBef>
              <a:spcAft>
                <a:spcPct val="0"/>
              </a:spcAft>
            </a:pPr>
            <a:r>
              <a:rPr kumimoji="0" lang="en-US" altLang="en-US" b="0" i="0" u="none" strike="noStrike" cap="none" normalizeH="0" baseline="0" dirty="0" smtClean="0">
                <a:ln>
                  <a:noFill/>
                </a:ln>
                <a:solidFill>
                  <a:srgbClr val="000000"/>
                </a:solidFill>
                <a:effectLst/>
                <a:latin typeface="Lucida Console" panose="020B0609040504020204" pitchFamily="49" charset="0"/>
              </a:rPr>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808000"/>
                </a:solidFill>
                <a:effectLst/>
                <a:latin typeface="Lucida Console" panose="020B0609040504020204" pitchFamily="49" charset="0"/>
              </a:rPr>
              <a:t>@</a:t>
            </a:r>
            <a:r>
              <a:rPr kumimoji="0" lang="pl-PL" altLang="en-US" b="0" i="0" u="none" strike="noStrike" cap="none" normalizeH="0" baseline="0" dirty="0" smtClean="0">
                <a:ln>
                  <a:noFill/>
                </a:ln>
                <a:solidFill>
                  <a:srgbClr val="808000"/>
                </a:solidFill>
                <a:effectLst/>
                <a:latin typeface="Lucida Console" panose="020B0609040504020204" pitchFamily="49" charset="0"/>
              </a:rPr>
              <a:t>Unroll</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r>
              <a:rPr kumimoji="0" lang="en-US" altLang="en-US" b="1" i="0" u="none" strike="noStrike" cap="none" normalizeH="0" baseline="0" dirty="0" smtClean="0">
                <a:ln>
                  <a:noFill/>
                </a:ln>
                <a:solidFill>
                  <a:srgbClr val="008000"/>
                </a:solidFill>
                <a:effectLst/>
                <a:latin typeface="Lucida Console" panose="020B0609040504020204" pitchFamily="49" charset="0"/>
              </a:rPr>
              <a:t>"</a:t>
            </a:r>
            <a:r>
              <a:rPr kumimoji="0" lang="en-GB" altLang="en-US" b="1" i="0" u="none" strike="noStrike" cap="none" normalizeH="0" baseline="0" dirty="0" smtClean="0">
                <a:ln>
                  <a:noFill/>
                </a:ln>
                <a:solidFill>
                  <a:srgbClr val="008000"/>
                </a:solidFill>
                <a:effectLst/>
                <a:latin typeface="Lucida Console" panose="020B0609040504020204" pitchFamily="49" charset="0"/>
              </a:rPr>
              <a:t>maximum of #a and #b is #c</a:t>
            </a:r>
            <a:r>
              <a:rPr kumimoji="0" lang="en-US" altLang="en-US" b="1" i="0" u="none" strike="noStrike" cap="none" normalizeH="0" baseline="0" dirty="0" smtClean="0">
                <a:ln>
                  <a:noFill/>
                </a:ln>
                <a:solidFill>
                  <a:srgbClr val="008000"/>
                </a:solidFill>
                <a:effectLst/>
                <a:latin typeface="Lucida Console" panose="020B0609040504020204" pitchFamily="49" charset="0"/>
              </a:rPr>
              <a:t>"</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1" i="0" u="none" strike="noStrike" cap="none" normalizeH="0" baseline="0" dirty="0" err="1" smtClean="0">
                <a:ln>
                  <a:noFill/>
                </a:ln>
                <a:solidFill>
                  <a:srgbClr val="000043"/>
                </a:solidFill>
                <a:effectLst/>
                <a:latin typeface="Lucida Console" panose="020B0609040504020204" pitchFamily="49" charset="0"/>
              </a:rPr>
              <a:t>def</a:t>
            </a:r>
            <a:r>
              <a:rPr kumimoji="0" lang="en-US" altLang="en-US" b="1" i="0" u="none" strike="noStrike" cap="none" normalizeH="0" baseline="0" dirty="0" smtClean="0">
                <a:ln>
                  <a:noFill/>
                </a:ln>
                <a:solidFill>
                  <a:srgbClr val="000043"/>
                </a:solidFill>
                <a:effectLst/>
                <a:latin typeface="Lucida Console" panose="020B0609040504020204" pitchFamily="49" charset="0"/>
              </a:rPr>
              <a:t> </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r>
              <a:rPr kumimoji="0" lang="en-US" altLang="en-US" b="1" i="0" u="none" strike="noStrike" cap="none" normalizeH="0" baseline="0" dirty="0" smtClean="0">
                <a:ln>
                  <a:noFill/>
                </a:ln>
                <a:solidFill>
                  <a:srgbClr val="008000"/>
                </a:solidFill>
                <a:effectLst/>
                <a:latin typeface="Lucida Console" panose="020B0609040504020204" pitchFamily="49" charset="0"/>
              </a:rPr>
              <a:t>"</a:t>
            </a:r>
            <a:r>
              <a:rPr kumimoji="0" lang="pl-PL" altLang="en-US" b="1" i="0" u="none" strike="noStrike" cap="none" normalizeH="0" baseline="0" dirty="0" smtClean="0">
                <a:ln>
                  <a:noFill/>
                </a:ln>
                <a:solidFill>
                  <a:srgbClr val="008000"/>
                </a:solidFill>
                <a:effectLst/>
                <a:latin typeface="Lucida Console" panose="020B0609040504020204" pitchFamily="49" charset="0"/>
              </a:rPr>
              <a:t>should find the</a:t>
            </a:r>
            <a:r>
              <a:rPr kumimoji="0" lang="pl-PL" altLang="en-US" b="1" i="0" u="none" strike="noStrike" cap="none" normalizeH="0" dirty="0" smtClean="0">
                <a:ln>
                  <a:noFill/>
                </a:ln>
                <a:solidFill>
                  <a:srgbClr val="008000"/>
                </a:solidFill>
                <a:effectLst/>
                <a:latin typeface="Lucida Console" panose="020B0609040504020204" pitchFamily="49" charset="0"/>
              </a:rPr>
              <a:t> maximum of two numbers</a:t>
            </a:r>
            <a:r>
              <a:rPr kumimoji="0" lang="en-US" altLang="en-US" b="1" i="0" u="none" strike="noStrike" cap="none" normalizeH="0" baseline="0" dirty="0" smtClean="0">
                <a:ln>
                  <a:noFill/>
                </a:ln>
                <a:solidFill>
                  <a:srgbClr val="008000"/>
                </a:solidFill>
                <a:effectLst/>
                <a:latin typeface="Lucida Console" panose="020B0609040504020204" pitchFamily="49" charset="0"/>
              </a:rPr>
              <a:t>"</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00"/>
                </a:solidFill>
                <a:effectLst/>
                <a:latin typeface="Lucida Console" panose="020B0609040504020204" pitchFamily="49" charset="0"/>
              </a:rPr>
              <a:t>expect</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0" i="0" u="none" strike="noStrike" cap="none" normalizeH="0" baseline="0" dirty="0" err="1" smtClean="0">
                <a:ln>
                  <a:noFill/>
                </a:ln>
                <a:solidFill>
                  <a:srgbClr val="000000"/>
                </a:solidFill>
                <a:effectLst/>
                <a:latin typeface="Lucida Console" panose="020B0609040504020204" pitchFamily="49" charset="0"/>
              </a:rPr>
              <a:t>Math.max</a:t>
            </a:r>
            <a:r>
              <a:rPr kumimoji="0" lang="en-US" altLang="en-US" b="0" i="0" u="none" strike="noStrike" cap="none" normalizeH="0" baseline="0" dirty="0" smtClean="0">
                <a:ln>
                  <a:noFill/>
                </a:ln>
                <a:solidFill>
                  <a:srgbClr val="000000"/>
                </a:solidFill>
                <a:effectLst/>
                <a:latin typeface="Lucida Console" panose="020B0609040504020204" pitchFamily="49" charset="0"/>
              </a:rPr>
              <a:t>(a, b) == c</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00"/>
                </a:solidFill>
                <a:effectLst/>
                <a:latin typeface="Lucida Console" panose="020B0609040504020204" pitchFamily="49" charset="0"/>
              </a:rPr>
              <a:t>where</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 b, c] &lt;&lt; </a:t>
            </a:r>
            <a:r>
              <a:rPr kumimoji="0" lang="en-US" altLang="en-US" b="1" i="0" u="none" strike="noStrike" cap="none" normalizeH="0" baseline="0" dirty="0" err="1" smtClean="0">
                <a:ln>
                  <a:noFill/>
                </a:ln>
                <a:solidFill>
                  <a:srgbClr val="660E7A"/>
                </a:solidFill>
                <a:effectLst/>
                <a:latin typeface="Lucida Console" panose="020B0609040504020204" pitchFamily="49" charset="0"/>
              </a:rPr>
              <a:t>sql</a:t>
            </a:r>
            <a:r>
              <a:rPr kumimoji="0" lang="en-US" altLang="en-US" b="0" i="0" u="none" strike="noStrike" cap="none" normalizeH="0" baseline="0" dirty="0" err="1" smtClean="0">
                <a:ln>
                  <a:noFill/>
                </a:ln>
                <a:solidFill>
                  <a:srgbClr val="000000"/>
                </a:solidFill>
                <a:effectLst/>
                <a:latin typeface="Lucida Console" panose="020B0609040504020204" pitchFamily="49" charset="0"/>
              </a:rPr>
              <a:t>.rows</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r>
              <a:rPr kumimoji="0" lang="en-US" altLang="en-US" b="1" i="0" u="none" strike="noStrike" cap="none" normalizeH="0" baseline="0" dirty="0" smtClean="0">
                <a:ln>
                  <a:noFill/>
                </a:ln>
                <a:solidFill>
                  <a:srgbClr val="008000"/>
                </a:solidFill>
                <a:effectLst/>
                <a:latin typeface="Lucida Console" panose="020B0609040504020204" pitchFamily="49" charset="0"/>
              </a:rPr>
              <a:t>"select a, b, c from </a:t>
            </a:r>
            <a:r>
              <a:rPr kumimoji="0" lang="en-US" altLang="en-US" b="1" i="0" u="none" strike="noStrike" cap="none" normalizeH="0" baseline="0" dirty="0" err="1" smtClean="0">
                <a:ln>
                  <a:noFill/>
                </a:ln>
                <a:solidFill>
                  <a:srgbClr val="008000"/>
                </a:solidFill>
                <a:effectLst/>
                <a:latin typeface="Lucida Console" panose="020B0609040504020204" pitchFamily="49" charset="0"/>
              </a:rPr>
              <a:t>maxdata</a:t>
            </a:r>
            <a:r>
              <a:rPr kumimoji="0" lang="en-US" altLang="en-US" b="1" i="0" u="none" strike="noStrike" cap="none" normalizeH="0" baseline="0" dirty="0" smtClean="0">
                <a:ln>
                  <a:noFill/>
                </a:ln>
                <a:solidFill>
                  <a:srgbClr val="008000"/>
                </a:solidFill>
                <a:effectLst/>
                <a:latin typeface="Lucida Console" panose="020B0609040504020204" pitchFamily="49" charset="0"/>
              </a:rPr>
              <a:t>"</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a:t>
            </a:r>
            <a:endParaRPr kumimoji="0" lang="en-US" altLang="en-US" sz="4400" b="0" i="0" u="none" strike="noStrike" cap="none" normalizeH="0" baseline="0" dirty="0" smtClean="0">
              <a:ln>
                <a:noFill/>
              </a:ln>
              <a:solidFill>
                <a:schemeClr val="tx1"/>
              </a:solidFill>
              <a:effectLst/>
              <a:latin typeface="Lucida Console" panose="020B0609040504020204" pitchFamily="49" charset="0"/>
            </a:endParaRPr>
          </a:p>
        </p:txBody>
      </p:sp>
      <p:sp>
        <p:nvSpPr>
          <p:cNvPr id="3" name="Rectangle 2"/>
          <p:cNvSpPr/>
          <p:nvPr/>
        </p:nvSpPr>
        <p:spPr>
          <a:xfrm>
            <a:off x="6566184" y="6288704"/>
            <a:ext cx="5434308" cy="369332"/>
          </a:xfrm>
          <a:prstGeom prst="rect">
            <a:avLst/>
          </a:prstGeom>
        </p:spPr>
        <p:txBody>
          <a:bodyPr wrap="none">
            <a:spAutoFit/>
          </a:bodyPr>
          <a:lstStyle/>
          <a:p>
            <a:r>
              <a:rPr lang="en-US" dirty="0" smtClean="0"/>
              <a:t>http://spockframework.org/spock/docs/1.1-SNAPSHOT/</a:t>
            </a:r>
            <a:endParaRPr lang="en-US" dirty="0"/>
          </a:p>
        </p:txBody>
      </p:sp>
      <p:sp>
        <p:nvSpPr>
          <p:cNvPr id="7" name="Rectangle 2"/>
          <p:cNvSpPr>
            <a:spLocks noChangeArrowheads="1"/>
          </p:cNvSpPr>
          <p:nvPr/>
        </p:nvSpPr>
        <p:spPr bwMode="auto">
          <a:xfrm>
            <a:off x="1045029" y="4738475"/>
            <a:ext cx="8107680" cy="1661993"/>
          </a:xfrm>
          <a:prstGeom prst="rect">
            <a:avLst/>
          </a:prstGeom>
          <a:solidFill>
            <a:schemeClr val="bg2"/>
          </a:solidFill>
          <a:ln>
            <a:noFill/>
          </a:ln>
          <a:effectLst/>
          <a:ex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kumimoji="0" lang="en-GB" altLang="en-US" sz="1200" b="0" i="0" u="none" strike="noStrike" cap="none" normalizeH="0" baseline="0" dirty="0" smtClean="0">
                <a:ln>
                  <a:noFill/>
                </a:ln>
                <a:solidFill>
                  <a:schemeClr val="tx1"/>
                </a:solidFill>
                <a:effectLst/>
                <a:latin typeface="Lucida Console" panose="020B0609040504020204" pitchFamily="49" charset="0"/>
              </a:rPr>
              <a:t>maximum of </a:t>
            </a:r>
            <a:r>
              <a:rPr kumimoji="0" lang="en-GB" altLang="en-US" sz="1200" b="0" i="0" u="none" strike="noStrike" cap="none" normalizeH="0" baseline="0" dirty="0" smtClean="0">
                <a:ln>
                  <a:noFill/>
                </a:ln>
                <a:solidFill>
                  <a:srgbClr val="FF0000"/>
                </a:solidFill>
                <a:effectLst/>
                <a:latin typeface="Lucida Console" panose="020B0609040504020204" pitchFamily="49" charset="0"/>
              </a:rPr>
              <a:t>3</a:t>
            </a:r>
            <a:r>
              <a:rPr kumimoji="0" lang="en-GB" altLang="en-US" sz="1200" b="0" i="0" u="none" strike="noStrike" cap="none" normalizeH="0" baseline="0" dirty="0" smtClean="0">
                <a:ln>
                  <a:noFill/>
                </a:ln>
                <a:solidFill>
                  <a:schemeClr val="tx1"/>
                </a:solidFill>
                <a:effectLst/>
                <a:latin typeface="Lucida Console" panose="020B0609040504020204" pitchFamily="49" charset="0"/>
              </a:rPr>
              <a:t> and </a:t>
            </a:r>
            <a:r>
              <a:rPr kumimoji="0" lang="en-GB" altLang="en-US" sz="1200" b="0" i="0" u="none" strike="noStrike" cap="none" normalizeH="0" baseline="0" dirty="0" smtClean="0">
                <a:ln>
                  <a:noFill/>
                </a:ln>
                <a:solidFill>
                  <a:srgbClr val="FF0000"/>
                </a:solidFill>
                <a:effectLst/>
                <a:latin typeface="Lucida Console" panose="020B0609040504020204" pitchFamily="49" charset="0"/>
              </a:rPr>
              <a:t>5</a:t>
            </a:r>
            <a:r>
              <a:rPr kumimoji="0" lang="en-GB" altLang="en-US" sz="1200" b="0" i="0" u="none" strike="noStrike" cap="none" normalizeH="0" baseline="0" dirty="0" smtClean="0">
                <a:ln>
                  <a:noFill/>
                </a:ln>
                <a:solidFill>
                  <a:schemeClr val="tx1"/>
                </a:solidFill>
                <a:effectLst/>
                <a:latin typeface="Lucida Console" panose="020B0609040504020204" pitchFamily="49" charset="0"/>
              </a:rPr>
              <a:t> is </a:t>
            </a:r>
            <a:r>
              <a:rPr kumimoji="0" lang="en-GB" altLang="en-US" sz="1200" b="0" i="0" u="none" strike="noStrike" cap="none" normalizeH="0" baseline="0" dirty="0" smtClean="0">
                <a:ln>
                  <a:noFill/>
                </a:ln>
                <a:solidFill>
                  <a:srgbClr val="FF0000"/>
                </a:solidFill>
                <a:effectLst/>
                <a:latin typeface="Lucida Console" panose="020B0609040504020204" pitchFamily="49" charset="0"/>
              </a:rPr>
              <a:t>5</a:t>
            </a:r>
            <a:r>
              <a:rPr kumimoji="0" lang="en-GB" altLang="en-US" sz="1200" b="0" i="0" u="none" strike="noStrike" cap="none" normalizeH="0" baseline="0" dirty="0" smtClean="0">
                <a:ln>
                  <a:noFill/>
                </a:ln>
                <a:solidFill>
                  <a:schemeClr val="tx1"/>
                </a:solidFill>
                <a:effectLst/>
                <a:latin typeface="Lucida Console" panose="020B0609040504020204" pitchFamily="49" charset="0"/>
              </a:rPr>
              <a:t>   PASSED</a:t>
            </a:r>
          </a:p>
          <a:p>
            <a:pPr lvl="0" eaLnBrk="0" fontAlgn="base" hangingPunct="0">
              <a:spcBef>
                <a:spcPct val="0"/>
              </a:spcBef>
              <a:spcAft>
                <a:spcPct val="0"/>
              </a:spcAft>
            </a:pPr>
            <a:r>
              <a:rPr kumimoji="0" lang="en-GB" altLang="en-US" sz="1200" b="0" i="0" u="none" strike="noStrike" cap="none" normalizeH="0" baseline="0" dirty="0" smtClean="0">
                <a:ln>
                  <a:noFill/>
                </a:ln>
                <a:solidFill>
                  <a:schemeClr val="tx1"/>
                </a:solidFill>
                <a:effectLst/>
                <a:latin typeface="Lucida Console" panose="020B0609040504020204" pitchFamily="49" charset="0"/>
              </a:rPr>
              <a:t>maximum of </a:t>
            </a:r>
            <a:r>
              <a:rPr kumimoji="0" lang="en-GB" altLang="en-US" sz="1200" b="0" i="0" u="none" strike="noStrike" cap="none" normalizeH="0" baseline="0" dirty="0" smtClean="0">
                <a:ln>
                  <a:noFill/>
                </a:ln>
                <a:solidFill>
                  <a:srgbClr val="FF0000"/>
                </a:solidFill>
                <a:effectLst/>
                <a:latin typeface="Lucida Console" panose="020B0609040504020204" pitchFamily="49" charset="0"/>
              </a:rPr>
              <a:t>7</a:t>
            </a:r>
            <a:r>
              <a:rPr kumimoji="0" lang="en-GB" altLang="en-US" sz="1200" b="0" i="0" u="none" strike="noStrike" cap="none" normalizeH="0" baseline="0" dirty="0" smtClean="0">
                <a:ln>
                  <a:noFill/>
                </a:ln>
                <a:solidFill>
                  <a:schemeClr val="tx1"/>
                </a:solidFill>
                <a:effectLst/>
                <a:latin typeface="Lucida Console" panose="020B0609040504020204" pitchFamily="49" charset="0"/>
              </a:rPr>
              <a:t> and </a:t>
            </a:r>
            <a:r>
              <a:rPr lang="pl-PL" altLang="en-US" sz="1200" dirty="0">
                <a:solidFill>
                  <a:srgbClr val="FF0000"/>
                </a:solidFill>
                <a:latin typeface="Lucida Console" panose="020B0609040504020204" pitchFamily="49" charset="0"/>
              </a:rPr>
              <a:t>4</a:t>
            </a:r>
            <a:r>
              <a:rPr kumimoji="0" lang="pl-PL" altLang="en-US" sz="1200" b="0" i="0" u="none" strike="noStrike" cap="none" normalizeH="0" baseline="0" dirty="0" smtClean="0">
                <a:ln>
                  <a:noFill/>
                </a:ln>
                <a:solidFill>
                  <a:srgbClr val="FF0000"/>
                </a:solidFill>
                <a:effectLst/>
                <a:latin typeface="Lucida Console" panose="020B0609040504020204" pitchFamily="49" charset="0"/>
              </a:rPr>
              <a:t>2</a:t>
            </a:r>
            <a:r>
              <a:rPr kumimoji="0" lang="en-GB" altLang="en-US" sz="1200" b="0" i="0" u="none" strike="noStrike" cap="none" normalizeH="0" baseline="0" dirty="0" smtClean="0">
                <a:ln>
                  <a:noFill/>
                </a:ln>
                <a:solidFill>
                  <a:schemeClr val="tx1"/>
                </a:solidFill>
                <a:effectLst/>
                <a:latin typeface="Lucida Console" panose="020B0609040504020204" pitchFamily="49" charset="0"/>
              </a:rPr>
              <a:t> is </a:t>
            </a:r>
            <a:r>
              <a:rPr kumimoji="0" lang="en-GB" altLang="en-US" sz="1200" b="0" i="0" u="none" strike="noStrike" cap="none" normalizeH="0" baseline="0" dirty="0" smtClean="0">
                <a:ln>
                  <a:noFill/>
                </a:ln>
                <a:solidFill>
                  <a:srgbClr val="FF0000"/>
                </a:solidFill>
                <a:effectLst/>
                <a:latin typeface="Lucida Console" panose="020B0609040504020204" pitchFamily="49" charset="0"/>
              </a:rPr>
              <a:t>7</a:t>
            </a:r>
            <a:r>
              <a:rPr kumimoji="0" lang="en-GB" altLang="en-US" sz="1200" b="0" i="0" u="none" strike="noStrike" cap="none" normalizeH="0" baseline="0" dirty="0" smtClean="0">
                <a:ln>
                  <a:noFill/>
                </a:ln>
                <a:solidFill>
                  <a:schemeClr val="tx1"/>
                </a:solidFill>
                <a:effectLst/>
                <a:latin typeface="Lucida Console" panose="020B0609040504020204" pitchFamily="49" charset="0"/>
              </a:rPr>
              <a:t>   FAILED</a:t>
            </a:r>
          </a:p>
          <a:p>
            <a:pPr lvl="0" eaLnBrk="0" fontAlgn="base" hangingPunct="0">
              <a:spcBef>
                <a:spcPct val="0"/>
              </a:spcBef>
              <a:spcAft>
                <a:spcPct val="0"/>
              </a:spcAft>
            </a:pPr>
            <a:endParaRPr kumimoji="0" lang="en-GB" altLang="en-US" sz="1200" b="0" i="0" u="none" strike="noStrike" cap="none" normalizeH="0" baseline="0" dirty="0" smtClean="0">
              <a:ln>
                <a:noFill/>
              </a:ln>
              <a:solidFill>
                <a:schemeClr val="tx1"/>
              </a:solidFill>
              <a:effectLst/>
              <a:latin typeface="Lucida Console" panose="020B0609040504020204" pitchFamily="49" charset="0"/>
            </a:endParaRPr>
          </a:p>
          <a:p>
            <a:pPr lvl="0" eaLnBrk="0" fontAlgn="base" hangingPunct="0">
              <a:spcBef>
                <a:spcPct val="0"/>
              </a:spcBef>
              <a:spcAft>
                <a:spcPct val="0"/>
              </a:spcAft>
            </a:pPr>
            <a:r>
              <a:rPr kumimoji="0" lang="en-GB" altLang="en-US" sz="1200" b="0" i="0" u="none" strike="noStrike" cap="none" normalizeH="0" baseline="0" dirty="0" err="1" smtClean="0">
                <a:ln>
                  <a:noFill/>
                </a:ln>
                <a:solidFill>
                  <a:schemeClr val="tx1"/>
                </a:solidFill>
                <a:effectLst/>
                <a:latin typeface="Lucida Console" panose="020B0609040504020204" pitchFamily="49" charset="0"/>
              </a:rPr>
              <a:t>Math.max</a:t>
            </a:r>
            <a:r>
              <a:rPr kumimoji="0" lang="en-GB" altLang="en-US" sz="1200" b="0" i="0" u="none" strike="noStrike" cap="none" normalizeH="0" baseline="0" dirty="0" smtClean="0">
                <a:ln>
                  <a:noFill/>
                </a:ln>
                <a:solidFill>
                  <a:schemeClr val="tx1"/>
                </a:solidFill>
                <a:effectLst/>
                <a:latin typeface="Lucida Console" panose="020B0609040504020204" pitchFamily="49" charset="0"/>
              </a:rPr>
              <a:t>(a, b) == c</a:t>
            </a:r>
          </a:p>
          <a:p>
            <a:pPr lvl="0" eaLnBrk="0" fontAlgn="base" hangingPunct="0">
              <a:spcBef>
                <a:spcPct val="0"/>
              </a:spcBef>
              <a:spcAft>
                <a:spcPct val="0"/>
              </a:spcAft>
            </a:pPr>
            <a:r>
              <a:rPr kumimoji="0" lang="en-GB" altLang="en-US" sz="1200" b="0" i="0" u="none" strike="noStrike" cap="none" normalizeH="0" baseline="0" dirty="0" smtClean="0">
                <a:ln>
                  <a:noFill/>
                </a:ln>
                <a:solidFill>
                  <a:schemeClr val="tx1"/>
                </a:solidFill>
                <a:effectLst/>
                <a:latin typeface="Lucida Console" panose="020B0609040504020204" pitchFamily="49" charset="0"/>
              </a:rPr>
              <a:t>    |    |  |  |  |</a:t>
            </a:r>
          </a:p>
          <a:p>
            <a:pPr lvl="0" eaLnBrk="0" fontAlgn="base" hangingPunct="0">
              <a:spcBef>
                <a:spcPct val="0"/>
              </a:spcBef>
              <a:spcAft>
                <a:spcPct val="0"/>
              </a:spcAft>
            </a:pPr>
            <a:r>
              <a:rPr kumimoji="0" lang="en-GB" altLang="en-US" sz="1200" b="0" i="0" u="none" strike="noStrike" cap="none" normalizeH="0" baseline="0" dirty="0" smtClean="0">
                <a:ln>
                  <a:noFill/>
                </a:ln>
                <a:solidFill>
                  <a:schemeClr val="tx1"/>
                </a:solidFill>
                <a:effectLst/>
                <a:latin typeface="Lucida Console" panose="020B0609040504020204" pitchFamily="49" charset="0"/>
              </a:rPr>
              <a:t>    |    7  </a:t>
            </a:r>
            <a:r>
              <a:rPr kumimoji="0" lang="pl-PL" altLang="en-US" sz="1200" b="0" i="0" u="none" strike="noStrike" cap="none" normalizeH="0" baseline="0" dirty="0" smtClean="0">
                <a:ln>
                  <a:noFill/>
                </a:ln>
                <a:solidFill>
                  <a:schemeClr val="tx1"/>
                </a:solidFill>
                <a:effectLst/>
                <a:latin typeface="Lucida Console" panose="020B0609040504020204" pitchFamily="49" charset="0"/>
              </a:rPr>
              <a:t>42</a:t>
            </a:r>
            <a:r>
              <a:rPr kumimoji="0" lang="en-GB" altLang="en-US" sz="1200" b="0" i="0" u="none" strike="noStrike" cap="none" normalizeH="0" baseline="0" dirty="0" smtClean="0">
                <a:ln>
                  <a:noFill/>
                </a:ln>
                <a:solidFill>
                  <a:schemeClr val="tx1"/>
                </a:solidFill>
                <a:effectLst/>
                <a:latin typeface="Lucida Console" panose="020B0609040504020204" pitchFamily="49" charset="0"/>
              </a:rPr>
              <a:t> |  7</a:t>
            </a:r>
          </a:p>
          <a:p>
            <a:pPr lvl="0" eaLnBrk="0" fontAlgn="base" hangingPunct="0">
              <a:spcBef>
                <a:spcPct val="0"/>
              </a:spcBef>
              <a:spcAft>
                <a:spcPct val="0"/>
              </a:spcAft>
            </a:pPr>
            <a:r>
              <a:rPr kumimoji="0" lang="en-GB" altLang="en-US" sz="1200" b="0" i="0" u="none" strike="noStrike" cap="none" normalizeH="0" baseline="0" dirty="0" smtClean="0">
                <a:ln>
                  <a:noFill/>
                </a:ln>
                <a:solidFill>
                  <a:schemeClr val="tx1"/>
                </a:solidFill>
                <a:effectLst/>
                <a:latin typeface="Lucida Console" panose="020B0609040504020204" pitchFamily="49" charset="0"/>
              </a:rPr>
              <a:t>    42         false</a:t>
            </a:r>
          </a:p>
          <a:p>
            <a:pPr lvl="0" eaLnBrk="0" fontAlgn="base" hangingPunct="0">
              <a:spcBef>
                <a:spcPct val="0"/>
              </a:spcBef>
              <a:spcAft>
                <a:spcPct val="0"/>
              </a:spcAft>
            </a:pPr>
            <a:endParaRPr kumimoji="0" lang="en-GB" altLang="en-US" sz="1200" b="0" i="0" u="none" strike="noStrike" cap="none" normalizeH="0" baseline="0" dirty="0" smtClean="0">
              <a:ln>
                <a:noFill/>
              </a:ln>
              <a:solidFill>
                <a:schemeClr val="tx1"/>
              </a:solidFill>
              <a:effectLst/>
              <a:latin typeface="Lucida Console" panose="020B0609040504020204" pitchFamily="49" charset="0"/>
            </a:endParaRPr>
          </a:p>
          <a:p>
            <a:pPr lvl="0" eaLnBrk="0" fontAlgn="base" hangingPunct="0">
              <a:spcBef>
                <a:spcPct val="0"/>
              </a:spcBef>
              <a:spcAft>
                <a:spcPct val="0"/>
              </a:spcAft>
            </a:pPr>
            <a:r>
              <a:rPr kumimoji="0" lang="en-GB" altLang="en-US" sz="1200" b="0" i="0" u="none" strike="noStrike" cap="none" normalizeH="0" baseline="0" dirty="0" smtClean="0">
                <a:ln>
                  <a:noFill/>
                </a:ln>
                <a:solidFill>
                  <a:schemeClr val="tx1"/>
                </a:solidFill>
                <a:effectLst/>
                <a:latin typeface="Lucida Console" panose="020B0609040504020204" pitchFamily="49" charset="0"/>
              </a:rPr>
              <a:t>maximum of 0 and 0 is 0   PASSED</a:t>
            </a:r>
            <a:endParaRPr kumimoji="0" lang="en-US" altLang="en-US" sz="1800" b="0" i="0" u="none" strike="noStrike" cap="none" normalizeH="0" baseline="0" dirty="0" smtClean="0">
              <a:ln>
                <a:noFill/>
              </a:ln>
              <a:solidFill>
                <a:schemeClr val="tx1"/>
              </a:solidFill>
              <a:effectLst/>
              <a:latin typeface="Lucida Console" panose="020B0609040504020204" pitchFamily="49" charset="0"/>
            </a:endParaRPr>
          </a:p>
        </p:txBody>
      </p:sp>
    </p:spTree>
    <p:extLst>
      <p:ext uri="{BB962C8B-B14F-4D97-AF65-F5344CB8AC3E}">
        <p14:creationId xmlns:p14="http://schemas.microsoft.com/office/powerpoint/2010/main" val="345650299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566184" y="6288704"/>
            <a:ext cx="5434308" cy="369332"/>
          </a:xfrm>
          <a:prstGeom prst="rect">
            <a:avLst/>
          </a:prstGeom>
        </p:spPr>
        <p:txBody>
          <a:bodyPr wrap="none">
            <a:spAutoFit/>
          </a:bodyPr>
          <a:lstStyle/>
          <a:p>
            <a:r>
              <a:rPr lang="en-US" dirty="0" smtClean="0"/>
              <a:t>http://spockframework.org/spock/docs/1.1-SNAPSHOT/</a:t>
            </a:r>
            <a:endParaRPr lang="en-US" dirty="0"/>
          </a:p>
        </p:txBody>
      </p:sp>
      <p:sp>
        <p:nvSpPr>
          <p:cNvPr id="9" name="Rectangle 4"/>
          <p:cNvSpPr>
            <a:spLocks noChangeArrowheads="1"/>
          </p:cNvSpPr>
          <p:nvPr/>
        </p:nvSpPr>
        <p:spPr bwMode="auto">
          <a:xfrm>
            <a:off x="604537" y="657571"/>
            <a:ext cx="7408494" cy="298543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smtClean="0">
                <a:ln>
                  <a:noFill/>
                </a:ln>
                <a:solidFill>
                  <a:srgbClr val="000000"/>
                </a:solidFill>
                <a:effectLst/>
                <a:latin typeface="Lucida Console" panose="020B0609040504020204" pitchFamily="49" charset="0"/>
              </a:rPr>
              <a:t>where</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[a, b, _, c] &lt;&lt; </a:t>
            </a:r>
            <a:r>
              <a:rPr kumimoji="0" lang="en-US" altLang="en-US" b="1" i="0" u="none" strike="noStrike" cap="none" normalizeH="0" baseline="0" dirty="0" err="1" smtClean="0">
                <a:ln>
                  <a:noFill/>
                </a:ln>
                <a:solidFill>
                  <a:srgbClr val="660E7A"/>
                </a:solidFill>
                <a:effectLst/>
                <a:latin typeface="Lucida Console" panose="020B0609040504020204" pitchFamily="49" charset="0"/>
              </a:rPr>
              <a:t>sql</a:t>
            </a:r>
            <a:r>
              <a:rPr kumimoji="0" lang="en-US" altLang="en-US" b="0" i="0" u="none" strike="noStrike" cap="none" normalizeH="0" baseline="0" dirty="0" err="1" smtClean="0">
                <a:ln>
                  <a:noFill/>
                </a:ln>
                <a:solidFill>
                  <a:srgbClr val="000000"/>
                </a:solidFill>
                <a:effectLst/>
                <a:latin typeface="Lucida Console" panose="020B0609040504020204" pitchFamily="49" charset="0"/>
              </a:rPr>
              <a:t>.rows</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r>
              <a:rPr kumimoji="0" lang="en-US" altLang="en-US" b="1" i="0" u="none" strike="noStrike" cap="none" normalizeH="0" baseline="0" dirty="0" smtClean="0">
                <a:ln>
                  <a:noFill/>
                </a:ln>
                <a:solidFill>
                  <a:srgbClr val="008000"/>
                </a:solidFill>
                <a:effectLst/>
                <a:latin typeface="Lucida Console" panose="020B0609040504020204" pitchFamily="49" charset="0"/>
              </a:rPr>
              <a:t>"select </a:t>
            </a:r>
            <a:r>
              <a:rPr kumimoji="0" lang="en-US" altLang="en-US" b="0" i="1" u="none" strike="noStrike" cap="none" normalizeH="0" baseline="0" dirty="0" smtClean="0">
                <a:ln>
                  <a:noFill/>
                </a:ln>
                <a:solidFill>
                  <a:srgbClr val="008000"/>
                </a:solidFill>
                <a:effectLst/>
                <a:latin typeface="Lucida Console" panose="020B0609040504020204" pitchFamily="49" charset="0"/>
              </a:rPr>
              <a:t>*</a:t>
            </a:r>
            <a:r>
              <a:rPr kumimoji="0" lang="en-US" altLang="en-US" b="1" i="0" u="none" strike="noStrike" cap="none" normalizeH="0" baseline="0" dirty="0" smtClean="0">
                <a:ln>
                  <a:noFill/>
                </a:ln>
                <a:solidFill>
                  <a:srgbClr val="008000"/>
                </a:solidFill>
                <a:effectLst/>
                <a:latin typeface="Lucida Console" panose="020B0609040504020204" pitchFamily="49" charset="0"/>
              </a:rPr>
              <a:t> from </a:t>
            </a:r>
            <a:r>
              <a:rPr kumimoji="0" lang="en-US" altLang="en-US" b="1" i="0" u="none" strike="noStrike" cap="none" normalizeH="0" baseline="0" dirty="0" err="1" smtClean="0">
                <a:ln>
                  <a:noFill/>
                </a:ln>
                <a:solidFill>
                  <a:srgbClr val="008000"/>
                </a:solidFill>
                <a:effectLst/>
                <a:latin typeface="Lucida Console" panose="020B0609040504020204" pitchFamily="49" charset="0"/>
              </a:rPr>
              <a:t>maxdata</a:t>
            </a:r>
            <a:r>
              <a:rPr kumimoji="0" lang="en-US" altLang="en-US" b="1" i="0" u="none" strike="noStrike" cap="none" normalizeH="0" baseline="0" dirty="0" smtClean="0">
                <a:ln>
                  <a:noFill/>
                </a:ln>
                <a:solidFill>
                  <a:srgbClr val="008000"/>
                </a:solidFill>
                <a:effectLst/>
                <a:latin typeface="Lucida Console" panose="020B0609040504020204" pitchFamily="49" charset="0"/>
              </a:rPr>
              <a:t>"</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endParaRPr kumimoji="0" lang="pl-PL" altLang="en-US" b="0" i="0" u="none" strike="noStrike" cap="none" normalizeH="0" baseline="0" dirty="0" smtClean="0">
              <a:ln>
                <a:noFill/>
              </a:ln>
              <a:solidFill>
                <a:srgbClr val="000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en-US" b="0" i="0" u="none" strike="noStrike" cap="none" normalizeH="0" baseline="0" dirty="0" smtClean="0">
              <a:ln>
                <a:noFill/>
              </a:ln>
              <a:solidFill>
                <a:srgbClr val="000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Lucida Console" panose="020B0609040504020204" pitchFamily="49" charset="0"/>
              </a:rPr>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1" i="0" u="none" strike="noStrike" cap="none" normalizeH="0" baseline="0" dirty="0" smtClean="0">
                <a:ln>
                  <a:noFill/>
                </a:ln>
                <a:solidFill>
                  <a:srgbClr val="000000"/>
                </a:solidFill>
                <a:effectLst/>
                <a:latin typeface="Lucida Console" panose="020B0609040504020204" pitchFamily="49" charset="0"/>
              </a:rPr>
              <a:t>where</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a = </a:t>
            </a:r>
            <a:r>
              <a:rPr kumimoji="0" lang="en-US" altLang="en-US" b="0" i="0" u="none" strike="noStrike" cap="none" normalizeH="0" baseline="0" dirty="0" smtClean="0">
                <a:ln>
                  <a:noFill/>
                </a:ln>
                <a:solidFill>
                  <a:srgbClr val="0000FF"/>
                </a:solidFill>
                <a:effectLst/>
                <a:latin typeface="Lucida Console" panose="020B0609040504020204" pitchFamily="49" charset="0"/>
              </a:rPr>
              <a:t>3</a:t>
            </a:r>
            <a:br>
              <a:rPr kumimoji="0" lang="en-US" altLang="en-US" b="0" i="0" u="none" strike="noStrike" cap="none" normalizeH="0" baseline="0" dirty="0" smtClean="0">
                <a:ln>
                  <a:noFill/>
                </a:ln>
                <a:solidFill>
                  <a:srgbClr val="0000FF"/>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b = </a:t>
            </a:r>
            <a:r>
              <a:rPr kumimoji="0" lang="en-US" altLang="en-US" b="0" i="0" u="none" strike="noStrike" cap="none" normalizeH="0" baseline="0" dirty="0" err="1" smtClean="0">
                <a:ln>
                  <a:noFill/>
                </a:ln>
                <a:solidFill>
                  <a:srgbClr val="000000"/>
                </a:solidFill>
                <a:effectLst/>
                <a:latin typeface="Lucida Console" panose="020B0609040504020204" pitchFamily="49" charset="0"/>
              </a:rPr>
              <a:t>Math.</a:t>
            </a:r>
            <a:r>
              <a:rPr kumimoji="0" lang="en-US" altLang="en-US" b="0" i="1" u="none" strike="noStrike" cap="none" normalizeH="0" baseline="0" dirty="0" err="1" smtClean="0">
                <a:ln>
                  <a:noFill/>
                </a:ln>
                <a:solidFill>
                  <a:srgbClr val="000000"/>
                </a:solidFill>
                <a:effectLst/>
                <a:latin typeface="Lucida Console" panose="020B0609040504020204" pitchFamily="49" charset="0"/>
              </a:rPr>
              <a:t>random</a:t>
            </a:r>
            <a:r>
              <a:rPr kumimoji="0" lang="en-US" altLang="en-US" b="0" i="0" u="none" strike="noStrike" cap="none" normalizeH="0" baseline="0" dirty="0" smtClean="0">
                <a:ln>
                  <a:noFill/>
                </a:ln>
                <a:solidFill>
                  <a:srgbClr val="000000"/>
                </a:solidFill>
                <a:effectLst/>
                <a:latin typeface="Lucida Console" panose="020B0609040504020204" pitchFamily="49" charset="0"/>
              </a:rPr>
              <a:t>() * </a:t>
            </a:r>
            <a:r>
              <a:rPr kumimoji="0" lang="en-US" altLang="en-US" b="0" i="0" u="none" strike="noStrike" cap="none" normalizeH="0" baseline="0" dirty="0" smtClean="0">
                <a:ln>
                  <a:noFill/>
                </a:ln>
                <a:solidFill>
                  <a:srgbClr val="0000FF"/>
                </a:solidFill>
                <a:effectLst/>
                <a:latin typeface="Lucida Console" panose="020B0609040504020204" pitchFamily="49" charset="0"/>
              </a:rPr>
              <a:t>100</a:t>
            </a:r>
            <a:br>
              <a:rPr kumimoji="0" lang="en-US" altLang="en-US" b="0" i="0" u="none" strike="noStrike" cap="none" normalizeH="0" baseline="0" dirty="0" smtClean="0">
                <a:ln>
                  <a:noFill/>
                </a:ln>
                <a:solidFill>
                  <a:srgbClr val="0000FF"/>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c = a &gt; b ? a : b</a:t>
            </a:r>
            <a:br>
              <a:rPr kumimoji="0" lang="en-US" altLang="en-US" b="0" i="0" u="none" strike="noStrike" cap="none" normalizeH="0" baseline="0" dirty="0" smtClean="0">
                <a:ln>
                  <a:noFill/>
                </a:ln>
                <a:solidFill>
                  <a:srgbClr val="000000"/>
                </a:solidFill>
                <a:effectLst/>
                <a:latin typeface="Lucida Console" panose="020B0609040504020204" pitchFamily="49" charset="0"/>
              </a:rPr>
            </a:br>
            <a:endParaRPr kumimoji="0" lang="en-US" altLang="en-US" sz="4400" b="0" i="0" u="none" strike="noStrike" cap="none" normalizeH="0" baseline="0" dirty="0" smtClean="0">
              <a:ln>
                <a:noFill/>
              </a:ln>
              <a:solidFill>
                <a:schemeClr val="tx1"/>
              </a:solidFill>
              <a:effectLst/>
              <a:latin typeface="Lucida Console" panose="020B0609040504020204" pitchFamily="49" charset="0"/>
            </a:endParaRPr>
          </a:p>
        </p:txBody>
      </p:sp>
      <p:sp>
        <p:nvSpPr>
          <p:cNvPr id="10" name="Rectangle 4"/>
          <p:cNvSpPr>
            <a:spLocks noChangeArrowheads="1"/>
          </p:cNvSpPr>
          <p:nvPr/>
        </p:nvSpPr>
        <p:spPr bwMode="auto">
          <a:xfrm>
            <a:off x="5599448" y="1349479"/>
            <a:ext cx="6083215" cy="42473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Lucida Console" panose="020B0609040504020204" pitchFamily="49" charset="0"/>
              </a:rPr>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pl-PL"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00"/>
                </a:solidFill>
                <a:effectLst/>
                <a:latin typeface="Lucida Console" panose="020B0609040504020204" pitchFamily="49" charset="0"/>
              </a:rPr>
              <a:t>where</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pl-PL"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0" i="0" u="none" strike="noStrike" cap="none" normalizeH="0" baseline="0" dirty="0" smtClean="0">
                <a:ln>
                  <a:noFill/>
                </a:ln>
                <a:solidFill>
                  <a:srgbClr val="000000"/>
                </a:solidFill>
                <a:effectLst/>
                <a:latin typeface="Lucida Console" panose="020B0609040504020204" pitchFamily="49" charset="0"/>
              </a:rPr>
              <a:t>row &lt;&lt; </a:t>
            </a:r>
            <a:r>
              <a:rPr kumimoji="0" lang="en-US" altLang="en-US" b="1" i="0" u="none" strike="noStrike" cap="none" normalizeH="0" baseline="0" dirty="0" err="1" smtClean="0">
                <a:ln>
                  <a:noFill/>
                </a:ln>
                <a:solidFill>
                  <a:srgbClr val="660E7A"/>
                </a:solidFill>
                <a:effectLst/>
                <a:latin typeface="Lucida Console" panose="020B0609040504020204" pitchFamily="49" charset="0"/>
              </a:rPr>
              <a:t>sql</a:t>
            </a:r>
            <a:r>
              <a:rPr kumimoji="0" lang="en-US" altLang="en-US" b="0" i="0" u="none" strike="noStrike" cap="none" normalizeH="0" baseline="0" dirty="0" err="1" smtClean="0">
                <a:ln>
                  <a:noFill/>
                </a:ln>
                <a:solidFill>
                  <a:srgbClr val="000000"/>
                </a:solidFill>
                <a:effectLst/>
                <a:latin typeface="Lucida Console" panose="020B0609040504020204" pitchFamily="49" charset="0"/>
              </a:rPr>
              <a:t>.rows</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r>
              <a:rPr kumimoji="0" lang="en-US" altLang="en-US" b="1" i="0" u="none" strike="noStrike" cap="none" normalizeH="0" baseline="0" dirty="0" smtClean="0">
                <a:ln>
                  <a:noFill/>
                </a:ln>
                <a:solidFill>
                  <a:srgbClr val="008000"/>
                </a:solidFill>
                <a:effectLst/>
                <a:latin typeface="Lucida Console" panose="020B0609040504020204" pitchFamily="49" charset="0"/>
              </a:rPr>
              <a:t>"select </a:t>
            </a:r>
            <a:r>
              <a:rPr kumimoji="0" lang="en-US" altLang="en-US" b="0" i="1" u="none" strike="noStrike" cap="none" normalizeH="0" baseline="0" dirty="0" smtClean="0">
                <a:ln>
                  <a:noFill/>
                </a:ln>
                <a:solidFill>
                  <a:srgbClr val="008000"/>
                </a:solidFill>
                <a:effectLst/>
                <a:latin typeface="Lucida Console" panose="020B0609040504020204" pitchFamily="49" charset="0"/>
              </a:rPr>
              <a:t>*</a:t>
            </a:r>
            <a:r>
              <a:rPr kumimoji="0" lang="en-US" altLang="en-US" b="1" i="0" u="none" strike="noStrike" cap="none" normalizeH="0" baseline="0" dirty="0" smtClean="0">
                <a:ln>
                  <a:noFill/>
                </a:ln>
                <a:solidFill>
                  <a:srgbClr val="008000"/>
                </a:solidFill>
                <a:effectLst/>
                <a:latin typeface="Lucida Console" panose="020B0609040504020204" pitchFamily="49" charset="0"/>
              </a:rPr>
              <a:t> from </a:t>
            </a:r>
            <a:r>
              <a:rPr kumimoji="0" lang="en-US" altLang="en-US" b="1" i="0" u="none" strike="noStrike" cap="none" normalizeH="0" baseline="0" dirty="0" err="1" smtClean="0">
                <a:ln>
                  <a:noFill/>
                </a:ln>
                <a:solidFill>
                  <a:srgbClr val="008000"/>
                </a:solidFill>
                <a:effectLst/>
                <a:latin typeface="Lucida Console" panose="020B0609040504020204" pitchFamily="49" charset="0"/>
              </a:rPr>
              <a:t>maxdata</a:t>
            </a:r>
            <a:r>
              <a:rPr kumimoji="0" lang="en-US" altLang="en-US" b="1" i="0" u="none" strike="noStrike" cap="none" normalizeH="0" baseline="0" dirty="0" smtClean="0">
                <a:ln>
                  <a:noFill/>
                </a:ln>
                <a:solidFill>
                  <a:srgbClr val="008000"/>
                </a:solidFill>
                <a:effectLst/>
                <a:latin typeface="Lucida Console" panose="020B0609040504020204" pitchFamily="49" charset="0"/>
              </a:rPr>
              <a:t>"</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pl-PL"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0" i="1" u="none" strike="noStrike" cap="none" normalizeH="0" baseline="0" dirty="0" smtClean="0">
                <a:ln>
                  <a:noFill/>
                </a:ln>
                <a:solidFill>
                  <a:srgbClr val="808080"/>
                </a:solidFill>
                <a:effectLst/>
                <a:latin typeface="Lucida Console" panose="020B0609040504020204" pitchFamily="49" charset="0"/>
              </a:rPr>
              <a:t>// pick apart columns</a:t>
            </a:r>
            <a:br>
              <a:rPr kumimoji="0" lang="en-US" altLang="en-US" b="0" i="1" u="none" strike="noStrike" cap="none" normalizeH="0" baseline="0" dirty="0" smtClean="0">
                <a:ln>
                  <a:noFill/>
                </a:ln>
                <a:solidFill>
                  <a:srgbClr val="808080"/>
                </a:solidFill>
                <a:effectLst/>
                <a:latin typeface="Lucida Console" panose="020B0609040504020204" pitchFamily="49" charset="0"/>
              </a:rPr>
            </a:br>
            <a:r>
              <a:rPr kumimoji="0" lang="pl-PL" altLang="en-US" b="0" i="1" u="none" strike="noStrike" cap="none" normalizeH="0" baseline="0" dirty="0" smtClean="0">
                <a:ln>
                  <a:noFill/>
                </a:ln>
                <a:solidFill>
                  <a:srgbClr val="808080"/>
                </a:solidFill>
                <a:effectLst/>
                <a:latin typeface="Lucida Console" panose="020B0609040504020204" pitchFamily="49" charset="0"/>
              </a:rPr>
              <a:t> </a:t>
            </a:r>
            <a:r>
              <a:rPr kumimoji="0" lang="en-US" altLang="en-US" b="0" i="0" u="none" strike="noStrike" cap="none" normalizeH="0" baseline="0" dirty="0" smtClean="0">
                <a:ln>
                  <a:noFill/>
                </a:ln>
                <a:solidFill>
                  <a:srgbClr val="000000"/>
                </a:solidFill>
                <a:effectLst/>
                <a:latin typeface="Lucida Console" panose="020B0609040504020204" pitchFamily="49" charset="0"/>
              </a:rPr>
              <a:t>a = </a:t>
            </a:r>
            <a:r>
              <a:rPr kumimoji="0" lang="en-US" altLang="en-US" b="0" i="0" u="none" strike="noStrike" cap="none" normalizeH="0" baseline="0" dirty="0" err="1" smtClean="0">
                <a:ln>
                  <a:noFill/>
                </a:ln>
                <a:solidFill>
                  <a:srgbClr val="000000"/>
                </a:solidFill>
                <a:effectLst/>
                <a:latin typeface="Lucida Console" panose="020B0609040504020204" pitchFamily="49" charset="0"/>
              </a:rPr>
              <a:t>row.a</a:t>
            </a:r>
            <a:r>
              <a:rPr kumimoji="0" lang="en-US" altLang="en-US" b="0" i="0" u="none" strike="noStrike" cap="none" normalizeH="0" baseline="0" dirty="0" smtClean="0">
                <a:ln>
                  <a:noFill/>
                </a:ln>
                <a:solidFill>
                  <a:srgbClr val="000000"/>
                </a:solidFill>
                <a:effectLst/>
                <a:latin typeface="Lucida Console" panose="020B0609040504020204" pitchFamily="49" charset="0"/>
              </a:rPr>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pl-PL"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0" i="0" u="none" strike="noStrike" cap="none" normalizeH="0" baseline="0" dirty="0" smtClean="0">
                <a:ln>
                  <a:noFill/>
                </a:ln>
                <a:solidFill>
                  <a:srgbClr val="000000"/>
                </a:solidFill>
                <a:effectLst/>
                <a:latin typeface="Lucida Console" panose="020B0609040504020204" pitchFamily="49" charset="0"/>
              </a:rPr>
              <a:t>b = </a:t>
            </a:r>
            <a:r>
              <a:rPr kumimoji="0" lang="en-US" altLang="en-US" b="0" i="0" u="none" strike="noStrike" cap="none" normalizeH="0" baseline="0" dirty="0" err="1" smtClean="0">
                <a:ln>
                  <a:noFill/>
                </a:ln>
                <a:solidFill>
                  <a:srgbClr val="000000"/>
                </a:solidFill>
                <a:effectLst/>
                <a:latin typeface="Lucida Console" panose="020B0609040504020204" pitchFamily="49" charset="0"/>
              </a:rPr>
              <a:t>row.b</a:t>
            </a:r>
            <a:r>
              <a:rPr kumimoji="0" lang="en-US" altLang="en-US" b="0" i="0" u="none" strike="noStrike" cap="none" normalizeH="0" baseline="0" dirty="0" smtClean="0">
                <a:ln>
                  <a:noFill/>
                </a:ln>
                <a:solidFill>
                  <a:srgbClr val="000000"/>
                </a:solidFill>
                <a:effectLst/>
                <a:latin typeface="Lucida Console" panose="020B0609040504020204" pitchFamily="49" charset="0"/>
              </a:rPr>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pl-PL"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0" i="0" u="none" strike="noStrike" cap="none" normalizeH="0" baseline="0" dirty="0" smtClean="0">
                <a:ln>
                  <a:noFill/>
                </a:ln>
                <a:solidFill>
                  <a:srgbClr val="000000"/>
                </a:solidFill>
                <a:effectLst/>
                <a:latin typeface="Lucida Console" panose="020B0609040504020204" pitchFamily="49" charset="0"/>
              </a:rPr>
              <a:t>c = </a:t>
            </a:r>
            <a:r>
              <a:rPr kumimoji="0" lang="en-US" altLang="en-US" b="0" i="0" u="none" strike="noStrike" cap="none" normalizeH="0" baseline="0" dirty="0" err="1" smtClean="0">
                <a:ln>
                  <a:noFill/>
                </a:ln>
                <a:solidFill>
                  <a:srgbClr val="000000"/>
                </a:solidFill>
                <a:effectLst/>
                <a:latin typeface="Lucida Console" panose="020B0609040504020204" pitchFamily="49" charset="0"/>
              </a:rPr>
              <a:t>row.c</a:t>
            </a:r>
            <a:endParaRPr kumimoji="0" lang="pl-PL" altLang="en-US" b="0" i="0" u="none" strike="noStrike" cap="none" normalizeH="0" baseline="0" dirty="0" smtClean="0">
              <a:ln>
                <a:noFill/>
              </a:ln>
              <a:solidFill>
                <a:srgbClr val="000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Lucida Console" panose="020B0609040504020204" pitchFamily="49" charset="0"/>
              </a:rPr>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pl-PL"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00"/>
                </a:solidFill>
                <a:effectLst/>
                <a:latin typeface="Lucida Console" panose="020B0609040504020204" pitchFamily="49" charset="0"/>
              </a:rPr>
              <a:t>where</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pl-PL"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0" i="0" u="none" strike="noStrike" cap="none" normalizeH="0" baseline="0" dirty="0" smtClean="0">
                <a:ln>
                  <a:noFill/>
                </a:ln>
                <a:solidFill>
                  <a:srgbClr val="000000"/>
                </a:solidFill>
                <a:effectLst/>
                <a:latin typeface="Lucida Console" panose="020B0609040504020204" pitchFamily="49" charset="0"/>
              </a:rPr>
              <a:t>a | _</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pl-PL"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0" i="0" u="none" strike="noStrike" cap="none" normalizeH="0" baseline="0" dirty="0" smtClean="0">
                <a:ln>
                  <a:noFill/>
                </a:ln>
                <a:solidFill>
                  <a:srgbClr val="0000FF"/>
                </a:solidFill>
                <a:effectLst/>
                <a:latin typeface="Lucida Console" panose="020B0609040504020204" pitchFamily="49" charset="0"/>
              </a:rPr>
              <a:t>3 </a:t>
            </a:r>
            <a:r>
              <a:rPr kumimoji="0" lang="en-US" altLang="en-US" b="0" i="0" u="none" strike="noStrike" cap="none" normalizeH="0" baseline="0" dirty="0" smtClean="0">
                <a:ln>
                  <a:noFill/>
                </a:ln>
                <a:solidFill>
                  <a:srgbClr val="000000"/>
                </a:solidFill>
                <a:effectLst/>
                <a:latin typeface="Lucida Console" panose="020B0609040504020204" pitchFamily="49" charset="0"/>
              </a:rPr>
              <a:t>| _</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pl-PL"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0" i="0" u="none" strike="noStrike" cap="none" normalizeH="0" baseline="0" dirty="0" smtClean="0">
                <a:ln>
                  <a:noFill/>
                </a:ln>
                <a:solidFill>
                  <a:srgbClr val="0000FF"/>
                </a:solidFill>
                <a:effectLst/>
                <a:latin typeface="Lucida Console" panose="020B0609040504020204" pitchFamily="49" charset="0"/>
              </a:rPr>
              <a:t>7 </a:t>
            </a:r>
            <a:r>
              <a:rPr kumimoji="0" lang="en-US" altLang="en-US" b="0" i="0" u="none" strike="noStrike" cap="none" normalizeH="0" baseline="0" dirty="0" smtClean="0">
                <a:ln>
                  <a:noFill/>
                </a:ln>
                <a:solidFill>
                  <a:srgbClr val="000000"/>
                </a:solidFill>
                <a:effectLst/>
                <a:latin typeface="Lucida Console" panose="020B0609040504020204" pitchFamily="49" charset="0"/>
              </a:rPr>
              <a:t>| _</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pl-PL"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0" i="0" u="none" strike="noStrike" cap="none" normalizeH="0" baseline="0" dirty="0" smtClean="0">
                <a:ln>
                  <a:noFill/>
                </a:ln>
                <a:solidFill>
                  <a:srgbClr val="0000FF"/>
                </a:solidFill>
                <a:effectLst/>
                <a:latin typeface="Lucida Console" panose="020B0609040504020204" pitchFamily="49" charset="0"/>
              </a:rPr>
              <a:t>0 </a:t>
            </a:r>
            <a:r>
              <a:rPr kumimoji="0" lang="en-US" altLang="en-US" b="0" i="0" u="none" strike="noStrike" cap="none" normalizeH="0" baseline="0" dirty="0" smtClean="0">
                <a:ln>
                  <a:noFill/>
                </a:ln>
                <a:solidFill>
                  <a:srgbClr val="000000"/>
                </a:solidFill>
                <a:effectLst/>
                <a:latin typeface="Lucida Console" panose="020B0609040504020204" pitchFamily="49" charset="0"/>
              </a:rPr>
              <a:t>| _</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pl-PL"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0" i="0" u="none" strike="noStrike" cap="none" normalizeH="0" baseline="0" dirty="0" smtClean="0">
                <a:ln>
                  <a:noFill/>
                </a:ln>
                <a:solidFill>
                  <a:srgbClr val="000000"/>
                </a:solidFill>
                <a:effectLst/>
                <a:latin typeface="Lucida Console" panose="020B0609040504020204" pitchFamily="49" charset="0"/>
              </a:rPr>
              <a:t>b &lt;&lt; [</a:t>
            </a:r>
            <a:r>
              <a:rPr kumimoji="0" lang="en-US" altLang="en-US" b="0" i="0" u="none" strike="noStrike" cap="none" normalizeH="0" baseline="0" dirty="0" smtClean="0">
                <a:ln>
                  <a:noFill/>
                </a:ln>
                <a:solidFill>
                  <a:srgbClr val="0000FF"/>
                </a:solidFill>
                <a:effectLst/>
                <a:latin typeface="Lucida Console" panose="020B0609040504020204" pitchFamily="49" charset="0"/>
              </a:rPr>
              <a:t>5</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0" i="0" u="none" strike="noStrike" cap="none" normalizeH="0" baseline="0" dirty="0" smtClean="0">
                <a:ln>
                  <a:noFill/>
                </a:ln>
                <a:solidFill>
                  <a:srgbClr val="0000FF"/>
                </a:solidFill>
                <a:effectLst/>
                <a:latin typeface="Lucida Console" panose="020B0609040504020204" pitchFamily="49" charset="0"/>
              </a:rPr>
              <a:t>0</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0" i="0" u="none" strike="noStrike" cap="none" normalizeH="0" baseline="0" dirty="0" smtClean="0">
                <a:ln>
                  <a:noFill/>
                </a:ln>
                <a:solidFill>
                  <a:srgbClr val="0000FF"/>
                </a:solidFill>
                <a:effectLst/>
                <a:latin typeface="Lucida Console" panose="020B0609040504020204" pitchFamily="49" charset="0"/>
              </a:rPr>
              <a:t>0</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endParaRPr lang="pl-PL" altLang="en-US" dirty="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0" i="0" u="none" strike="noStrike" cap="none" normalizeH="0" baseline="0" dirty="0" smtClean="0">
                <a:ln>
                  <a:noFill/>
                </a:ln>
                <a:solidFill>
                  <a:srgbClr val="000000"/>
                </a:solidFill>
                <a:effectLst/>
                <a:latin typeface="Lucida Console" panose="020B0609040504020204" pitchFamily="49" charset="0"/>
              </a:rPr>
              <a:t>c = a &gt; b ? a : b</a:t>
            </a:r>
            <a:endParaRPr kumimoji="0" lang="en-US" altLang="en-US" sz="4400" b="0" i="0" u="none" strike="noStrike" cap="none" normalizeH="0" baseline="0" dirty="0" smtClean="0">
              <a:ln>
                <a:noFill/>
              </a:ln>
              <a:solidFill>
                <a:schemeClr val="tx1"/>
              </a:solidFill>
              <a:effectLst/>
              <a:latin typeface="Lucida Console" panose="020B0609040504020204" pitchFamily="49" charset="0"/>
            </a:endParaRPr>
          </a:p>
        </p:txBody>
      </p:sp>
      <p:sp>
        <p:nvSpPr>
          <p:cNvPr id="12" name="Rectangle 5"/>
          <p:cNvSpPr>
            <a:spLocks noChangeArrowheads="1"/>
          </p:cNvSpPr>
          <p:nvPr/>
        </p:nvSpPr>
        <p:spPr bwMode="auto">
          <a:xfrm>
            <a:off x="604537" y="3187465"/>
            <a:ext cx="4701815"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000000"/>
                </a:solidFill>
                <a:effectLst/>
                <a:latin typeface="Lucida Console" panose="020B0609040504020204" pitchFamily="49" charset="0"/>
              </a:rPr>
              <a:t>where</a:t>
            </a:r>
            <a:r>
              <a:rPr kumimoji="0" lang="en-US" altLang="en-US" sz="2000" b="0" i="0" u="none" strike="noStrike" cap="none" normalizeH="0" baseline="0" dirty="0" smtClean="0">
                <a:ln>
                  <a:noFill/>
                </a:ln>
                <a:solidFill>
                  <a:srgbClr val="000000"/>
                </a:solidFill>
                <a:effectLst/>
                <a:latin typeface="Lucida Console" panose="020B0609040504020204" pitchFamily="49" charset="0"/>
              </a:rPr>
              <a:t>:</a:t>
            </a:r>
            <a:br>
              <a:rPr kumimoji="0" lang="en-US" altLang="en-US" sz="2000" b="0" i="0" u="none" strike="noStrike" cap="none" normalizeH="0" baseline="0" dirty="0" smtClean="0">
                <a:ln>
                  <a:noFill/>
                </a:ln>
                <a:solidFill>
                  <a:srgbClr val="000000"/>
                </a:solidFill>
                <a:effectLst/>
                <a:latin typeface="Lucida Console" panose="020B0609040504020204" pitchFamily="49" charset="0"/>
              </a:rPr>
            </a:br>
            <a:r>
              <a:rPr kumimoji="0" lang="en-US" altLang="en-US" sz="2000" b="0" i="0" u="none" strike="noStrike" cap="none" normalizeH="0" baseline="0" dirty="0" smtClean="0">
                <a:ln>
                  <a:noFill/>
                </a:ln>
                <a:solidFill>
                  <a:srgbClr val="000000"/>
                </a:solidFill>
                <a:effectLst/>
                <a:latin typeface="Lucida Console" panose="020B0609040504020204" pitchFamily="49" charset="0"/>
              </a:rPr>
              <a:t>a &lt;&lt; [</a:t>
            </a:r>
            <a:r>
              <a:rPr kumimoji="0" lang="en-US" altLang="en-US" sz="2000" b="0" i="0" u="none" strike="noStrike" cap="none" normalizeH="0" baseline="0" dirty="0" smtClean="0">
                <a:ln>
                  <a:noFill/>
                </a:ln>
                <a:solidFill>
                  <a:srgbClr val="0000FF"/>
                </a:solidFill>
                <a:effectLst/>
                <a:latin typeface="Lucida Console" panose="020B0609040504020204" pitchFamily="49" charset="0"/>
              </a:rPr>
              <a:t>1</a:t>
            </a:r>
            <a:r>
              <a:rPr kumimoji="0" lang="en-US" altLang="en-US" sz="20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2000" b="0" i="0" u="none" strike="noStrike" cap="none" normalizeH="0" baseline="0" dirty="0" smtClean="0">
                <a:ln>
                  <a:noFill/>
                </a:ln>
                <a:solidFill>
                  <a:srgbClr val="0000FF"/>
                </a:solidFill>
                <a:effectLst/>
                <a:latin typeface="Lucida Console" panose="020B0609040504020204" pitchFamily="49" charset="0"/>
              </a:rPr>
              <a:t>7</a:t>
            </a:r>
            <a:r>
              <a:rPr kumimoji="0" lang="en-US" altLang="en-US" sz="20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2000" b="0" i="0" u="none" strike="noStrike" cap="none" normalizeH="0" baseline="0" dirty="0" smtClean="0">
                <a:ln>
                  <a:noFill/>
                </a:ln>
                <a:solidFill>
                  <a:srgbClr val="0000FF"/>
                </a:solidFill>
                <a:effectLst/>
                <a:latin typeface="Lucida Console" panose="020B0609040504020204" pitchFamily="49" charset="0"/>
              </a:rPr>
              <a:t>0</a:t>
            </a:r>
            <a:r>
              <a:rPr kumimoji="0" lang="en-US" altLang="en-US" sz="2000" b="0" i="0" u="none" strike="noStrike" cap="none" normalizeH="0" baseline="0" dirty="0" smtClean="0">
                <a:ln>
                  <a:noFill/>
                </a:ln>
                <a:solidFill>
                  <a:srgbClr val="000000"/>
                </a:solidFill>
                <a:effectLst/>
                <a:latin typeface="Lucida Console" panose="020B0609040504020204" pitchFamily="49" charset="0"/>
              </a:rPr>
              <a:t>]</a:t>
            </a:r>
            <a:br>
              <a:rPr kumimoji="0" lang="en-US" altLang="en-US" sz="2000" b="0" i="0" u="none" strike="noStrike" cap="none" normalizeH="0" baseline="0" dirty="0" smtClean="0">
                <a:ln>
                  <a:noFill/>
                </a:ln>
                <a:solidFill>
                  <a:srgbClr val="000000"/>
                </a:solidFill>
                <a:effectLst/>
                <a:latin typeface="Lucida Console" panose="020B0609040504020204" pitchFamily="49" charset="0"/>
              </a:rPr>
            </a:br>
            <a:r>
              <a:rPr kumimoji="0" lang="en-US" altLang="en-US" sz="2000" b="0" i="0" u="none" strike="noStrike" cap="none" normalizeH="0" baseline="0" dirty="0" smtClean="0">
                <a:ln>
                  <a:noFill/>
                </a:ln>
                <a:solidFill>
                  <a:srgbClr val="000000"/>
                </a:solidFill>
                <a:effectLst/>
                <a:latin typeface="Lucida Console" panose="020B0609040504020204" pitchFamily="49" charset="0"/>
              </a:rPr>
              <a:t>b &lt;&lt; [</a:t>
            </a:r>
            <a:r>
              <a:rPr kumimoji="0" lang="en-US" altLang="en-US" sz="2000" b="0" i="0" u="none" strike="noStrike" cap="none" normalizeH="0" baseline="0" dirty="0" smtClean="0">
                <a:ln>
                  <a:noFill/>
                </a:ln>
                <a:solidFill>
                  <a:srgbClr val="0000FF"/>
                </a:solidFill>
                <a:effectLst/>
                <a:latin typeface="Lucida Console" panose="020B0609040504020204" pitchFamily="49" charset="0"/>
              </a:rPr>
              <a:t>3</a:t>
            </a:r>
            <a:r>
              <a:rPr kumimoji="0" lang="en-US" altLang="en-US" sz="20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2000" b="0" i="0" u="none" strike="noStrike" cap="none" normalizeH="0" baseline="0" dirty="0" smtClean="0">
                <a:ln>
                  <a:noFill/>
                </a:ln>
                <a:solidFill>
                  <a:srgbClr val="0000FF"/>
                </a:solidFill>
                <a:effectLst/>
                <a:latin typeface="Lucida Console" panose="020B0609040504020204" pitchFamily="49" charset="0"/>
              </a:rPr>
              <a:t>4</a:t>
            </a:r>
            <a:r>
              <a:rPr kumimoji="0" lang="en-US" altLang="en-US" sz="20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2000" b="0" i="0" u="none" strike="noStrike" cap="none" normalizeH="0" baseline="0" dirty="0" smtClean="0">
                <a:ln>
                  <a:noFill/>
                </a:ln>
                <a:solidFill>
                  <a:srgbClr val="0000FF"/>
                </a:solidFill>
                <a:effectLst/>
                <a:latin typeface="Lucida Console" panose="020B0609040504020204" pitchFamily="49" charset="0"/>
              </a:rPr>
              <a:t>0</a:t>
            </a:r>
            <a:r>
              <a:rPr kumimoji="0" lang="en-US" altLang="en-US" sz="2000" b="0" i="0" u="none" strike="noStrike" cap="none" normalizeH="0" baseline="0" dirty="0" smtClean="0">
                <a:ln>
                  <a:noFill/>
                </a:ln>
                <a:solidFill>
                  <a:srgbClr val="000000"/>
                </a:solidFill>
                <a:effectLst/>
                <a:latin typeface="Lucida Console" panose="020B0609040504020204" pitchFamily="49" charset="0"/>
              </a:rPr>
              <a:t>]</a:t>
            </a:r>
            <a:br>
              <a:rPr kumimoji="0" lang="en-US" altLang="en-US" sz="2000" b="0" i="0" u="none" strike="noStrike" cap="none" normalizeH="0" baseline="0" dirty="0" smtClean="0">
                <a:ln>
                  <a:noFill/>
                </a:ln>
                <a:solidFill>
                  <a:srgbClr val="000000"/>
                </a:solidFill>
                <a:effectLst/>
                <a:latin typeface="Lucida Console" panose="020B0609040504020204" pitchFamily="49" charset="0"/>
              </a:rPr>
            </a:br>
            <a:r>
              <a:rPr kumimoji="0" lang="en-US" altLang="en-US" sz="2000" b="0" i="0" u="none" strike="noStrike" cap="none" normalizeH="0" baseline="0" dirty="0" smtClean="0">
                <a:ln>
                  <a:noFill/>
                </a:ln>
                <a:solidFill>
                  <a:srgbClr val="000000"/>
                </a:solidFill>
                <a:effectLst/>
                <a:latin typeface="Lucida Console" panose="020B0609040504020204" pitchFamily="49" charset="0"/>
              </a:rPr>
              <a:t>c &lt;&lt; [</a:t>
            </a:r>
            <a:r>
              <a:rPr kumimoji="0" lang="en-US" altLang="en-US" sz="2000" b="0" i="0" u="none" strike="noStrike" cap="none" normalizeH="0" baseline="0" dirty="0" smtClean="0">
                <a:ln>
                  <a:noFill/>
                </a:ln>
                <a:solidFill>
                  <a:srgbClr val="0000FF"/>
                </a:solidFill>
                <a:effectLst/>
                <a:latin typeface="Lucida Console" panose="020B0609040504020204" pitchFamily="49" charset="0"/>
              </a:rPr>
              <a:t>3</a:t>
            </a:r>
            <a:r>
              <a:rPr kumimoji="0" lang="en-US" altLang="en-US" sz="20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2000" b="0" i="0" u="none" strike="noStrike" cap="none" normalizeH="0" baseline="0" dirty="0" smtClean="0">
                <a:ln>
                  <a:noFill/>
                </a:ln>
                <a:solidFill>
                  <a:srgbClr val="0000FF"/>
                </a:solidFill>
                <a:effectLst/>
                <a:latin typeface="Lucida Console" panose="020B0609040504020204" pitchFamily="49" charset="0"/>
              </a:rPr>
              <a:t>7</a:t>
            </a:r>
            <a:r>
              <a:rPr kumimoji="0" lang="en-US" altLang="en-US" sz="20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2000" b="0" i="0" u="none" strike="noStrike" cap="none" normalizeH="0" baseline="0" dirty="0" smtClean="0">
                <a:ln>
                  <a:noFill/>
                </a:ln>
                <a:solidFill>
                  <a:srgbClr val="0000FF"/>
                </a:solidFill>
                <a:effectLst/>
                <a:latin typeface="Lucida Console" panose="020B0609040504020204" pitchFamily="49" charset="0"/>
              </a:rPr>
              <a:t>0</a:t>
            </a:r>
            <a:r>
              <a:rPr kumimoji="0" lang="en-US" altLang="en-US" sz="2000" b="0" i="0" u="none" strike="noStrike" cap="none" normalizeH="0" baseline="0" dirty="0" smtClean="0">
                <a:ln>
                  <a:noFill/>
                </a:ln>
                <a:solidFill>
                  <a:srgbClr val="000000"/>
                </a:solidFill>
                <a:effectLst/>
                <a:latin typeface="Lucida Console" panose="020B0609040504020204" pitchFamily="49" charset="0"/>
              </a:rPr>
              <a:t>]</a:t>
            </a:r>
            <a:endParaRPr kumimoji="0" lang="en-US" altLang="en-US" sz="6000" b="0" i="0" u="none" strike="noStrike" cap="none" normalizeH="0" baseline="0" dirty="0" smtClean="0">
              <a:ln>
                <a:noFill/>
              </a:ln>
              <a:solidFill>
                <a:schemeClr val="tx1"/>
              </a:solidFill>
              <a:effectLst/>
              <a:latin typeface="Lucida Console" panose="020B0609040504020204" pitchFamily="49" charset="0"/>
            </a:endParaRPr>
          </a:p>
        </p:txBody>
      </p:sp>
    </p:spTree>
    <p:extLst>
      <p:ext uri="{BB962C8B-B14F-4D97-AF65-F5344CB8AC3E}">
        <p14:creationId xmlns:p14="http://schemas.microsoft.com/office/powerpoint/2010/main" val="52617342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Mocking</a:t>
            </a:r>
            <a:endParaRPr lang="en-US" dirty="0"/>
          </a:p>
        </p:txBody>
      </p:sp>
      <p:pic>
        <p:nvPicPr>
          <p:cNvPr id="28676" name="Picture 4" descr="Znalezione obrazy dla zapytania pretending to dri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3283" y="1423988"/>
            <a:ext cx="6125433" cy="4532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823100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602279" y="6302905"/>
            <a:ext cx="5434308" cy="369332"/>
          </a:xfrm>
          <a:prstGeom prst="rect">
            <a:avLst/>
          </a:prstGeom>
        </p:spPr>
        <p:txBody>
          <a:bodyPr wrap="none">
            <a:spAutoFit/>
          </a:bodyPr>
          <a:lstStyle/>
          <a:p>
            <a:r>
              <a:rPr lang="en-US" dirty="0" smtClean="0"/>
              <a:t>http://spockframework.org/spock/docs/1.1-SNAPSHOT/</a:t>
            </a:r>
            <a:endParaRPr lang="en-US" dirty="0"/>
          </a:p>
        </p:txBody>
      </p:sp>
      <p:sp>
        <p:nvSpPr>
          <p:cNvPr id="4" name="Title 3"/>
          <p:cNvSpPr>
            <a:spLocks noGrp="1"/>
          </p:cNvSpPr>
          <p:nvPr>
            <p:ph type="title"/>
          </p:nvPr>
        </p:nvSpPr>
        <p:spPr/>
        <p:txBody>
          <a:bodyPr/>
          <a:lstStyle/>
          <a:p>
            <a:r>
              <a:rPr lang="pl-PL" dirty="0" smtClean="0"/>
              <a:t>Catching invocations</a:t>
            </a:r>
            <a:endParaRPr lang="en-US" dirty="0"/>
          </a:p>
        </p:txBody>
      </p:sp>
      <p:sp>
        <p:nvSpPr>
          <p:cNvPr id="5" name="Rectangle 2"/>
          <p:cNvSpPr>
            <a:spLocks noChangeArrowheads="1"/>
          </p:cNvSpPr>
          <p:nvPr/>
        </p:nvSpPr>
        <p:spPr bwMode="auto">
          <a:xfrm>
            <a:off x="7019374" y="1570089"/>
            <a:ext cx="4787616" cy="3323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rgbClr val="000043"/>
                </a:solidFill>
                <a:effectLst/>
                <a:latin typeface="Lucida Console" panose="020B0609040504020204" pitchFamily="49" charset="0"/>
              </a:rPr>
              <a:t>class </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Publisher {</a:t>
            </a:r>
            <a:br>
              <a:rPr kumimoji="0" lang="en-US" altLang="en-US" sz="1600" b="0" i="0" u="none" strike="noStrike" cap="none" normalizeH="0" baseline="0" dirty="0" smtClean="0">
                <a:ln>
                  <a:noFill/>
                </a:ln>
                <a:solidFill>
                  <a:srgbClr val="000000"/>
                </a:solidFill>
                <a:effectLst/>
                <a:latin typeface="Lucida Console" panose="020B0609040504020204" pitchFamily="49" charset="0"/>
              </a:rPr>
            </a:br>
            <a:r>
              <a:rPr kumimoji="0" lang="en-US" altLang="en-US" sz="1600" b="0" i="0" u="none" strike="noStrike" cap="none" normalizeH="0" baseline="0" dirty="0" smtClean="0">
                <a:ln>
                  <a:noFill/>
                </a:ln>
                <a:solidFill>
                  <a:srgbClr val="000000"/>
                </a:solidFill>
                <a:effectLst/>
                <a:latin typeface="Lucida Console" panose="020B0609040504020204" pitchFamily="49" charset="0"/>
              </a:rPr>
              <a:t>    List&lt;Subscriber&gt; </a:t>
            </a:r>
            <a:r>
              <a:rPr kumimoji="0" lang="en-US" altLang="en-US" sz="1600" b="1" i="0" u="none" strike="noStrike" cap="none" normalizeH="0" baseline="0" dirty="0" smtClean="0">
                <a:ln>
                  <a:noFill/>
                </a:ln>
                <a:solidFill>
                  <a:srgbClr val="660E7A"/>
                </a:solidFill>
                <a:effectLst/>
                <a:latin typeface="Lucida Console" panose="020B0609040504020204" pitchFamily="49" charset="0"/>
              </a:rPr>
              <a:t>subscribers </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 []</a:t>
            </a:r>
            <a:br>
              <a:rPr kumimoji="0" lang="en-US" altLang="en-US" sz="1600" b="0" i="0" u="none" strike="noStrike" cap="none" normalizeH="0" baseline="0" dirty="0" smtClean="0">
                <a:ln>
                  <a:noFill/>
                </a:ln>
                <a:solidFill>
                  <a:srgbClr val="000000"/>
                </a:solidFill>
                <a:effectLst/>
                <a:latin typeface="Lucida Console" panose="020B0609040504020204" pitchFamily="49" charset="0"/>
              </a:rPr>
            </a:br>
            <a:r>
              <a:rPr kumimoji="0" lang="en-US" altLang="en-US" sz="16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1600" b="1" i="0" u="none" strike="noStrike" cap="none" normalizeH="0" baseline="0" dirty="0" err="1" smtClean="0">
                <a:ln>
                  <a:noFill/>
                </a:ln>
                <a:solidFill>
                  <a:srgbClr val="000043"/>
                </a:solidFill>
                <a:effectLst/>
                <a:latin typeface="Lucida Console" panose="020B0609040504020204" pitchFamily="49" charset="0"/>
              </a:rPr>
              <a:t>int</a:t>
            </a:r>
            <a:r>
              <a:rPr kumimoji="0" lang="en-US" altLang="en-US" sz="1600" b="1" i="0" u="none" strike="noStrike" cap="none" normalizeH="0" baseline="0" dirty="0" smtClean="0">
                <a:ln>
                  <a:noFill/>
                </a:ln>
                <a:solidFill>
                  <a:srgbClr val="000043"/>
                </a:solidFill>
                <a:effectLst/>
                <a:latin typeface="Lucida Console" panose="020B0609040504020204" pitchFamily="49" charset="0"/>
              </a:rPr>
              <a:t> </a:t>
            </a:r>
            <a:r>
              <a:rPr kumimoji="0" lang="en-US" altLang="en-US" sz="1600" b="1" i="0" u="none" strike="noStrike" cap="none" normalizeH="0" baseline="0" dirty="0" err="1" smtClean="0">
                <a:ln>
                  <a:noFill/>
                </a:ln>
                <a:solidFill>
                  <a:srgbClr val="660E7A"/>
                </a:solidFill>
                <a:effectLst/>
                <a:latin typeface="Lucida Console" panose="020B0609040504020204" pitchFamily="49" charset="0"/>
              </a:rPr>
              <a:t>messageCount</a:t>
            </a:r>
            <a:r>
              <a:rPr kumimoji="0" lang="en-US" altLang="en-US" sz="1600" b="1" i="0" u="none" strike="noStrike" cap="none" normalizeH="0" baseline="0" dirty="0" smtClean="0">
                <a:ln>
                  <a:noFill/>
                </a:ln>
                <a:solidFill>
                  <a:srgbClr val="660E7A"/>
                </a:solidFill>
                <a:effectLst/>
                <a:latin typeface="Lucida Console" panose="020B0609040504020204" pitchFamily="49" charset="0"/>
              </a:rPr>
              <a:t> </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1600" b="0" i="0" u="none" strike="noStrike" cap="none" normalizeH="0" baseline="0" dirty="0" smtClean="0">
                <a:ln>
                  <a:noFill/>
                </a:ln>
                <a:solidFill>
                  <a:srgbClr val="0000FF"/>
                </a:solidFill>
                <a:effectLst/>
                <a:latin typeface="Lucida Console" panose="020B0609040504020204" pitchFamily="49" charset="0"/>
              </a:rPr>
              <a:t>0</a:t>
            </a:r>
            <a:br>
              <a:rPr kumimoji="0" lang="en-US" altLang="en-US" sz="1600" b="0" i="0" u="none" strike="noStrike" cap="none" normalizeH="0" baseline="0" dirty="0" smtClean="0">
                <a:ln>
                  <a:noFill/>
                </a:ln>
                <a:solidFill>
                  <a:srgbClr val="0000FF"/>
                </a:solidFill>
                <a:effectLst/>
                <a:latin typeface="Lucida Console" panose="020B0609040504020204" pitchFamily="49" charset="0"/>
              </a:rPr>
            </a:br>
            <a:r>
              <a:rPr kumimoji="0" lang="en-US" altLang="en-US" sz="1600" b="0" i="0" u="none" strike="noStrike" cap="none" normalizeH="0" baseline="0" dirty="0" smtClean="0">
                <a:ln>
                  <a:noFill/>
                </a:ln>
                <a:solidFill>
                  <a:srgbClr val="0000FF"/>
                </a:solidFill>
                <a:effectLst/>
                <a:latin typeface="Lucida Console" panose="020B0609040504020204" pitchFamily="49" charset="0"/>
              </a:rPr>
              <a:t>    </a:t>
            </a:r>
            <a:r>
              <a:rPr kumimoji="0" lang="en-US" altLang="en-US" sz="1600" b="1" i="0" u="none" strike="noStrike" cap="none" normalizeH="0" baseline="0" dirty="0" smtClean="0">
                <a:ln>
                  <a:noFill/>
                </a:ln>
                <a:solidFill>
                  <a:srgbClr val="000043"/>
                </a:solidFill>
                <a:effectLst/>
                <a:latin typeface="Lucida Console" panose="020B0609040504020204" pitchFamily="49" charset="0"/>
              </a:rPr>
              <a:t>void </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send(String message){</a:t>
            </a:r>
            <a:br>
              <a:rPr kumimoji="0" lang="en-US" altLang="en-US" sz="1600" b="0" i="0" u="none" strike="noStrike" cap="none" normalizeH="0" baseline="0" dirty="0" smtClean="0">
                <a:ln>
                  <a:noFill/>
                </a:ln>
                <a:solidFill>
                  <a:srgbClr val="000000"/>
                </a:solidFill>
                <a:effectLst/>
                <a:latin typeface="Lucida Console" panose="020B0609040504020204" pitchFamily="49" charset="0"/>
              </a:rPr>
            </a:br>
            <a:r>
              <a:rPr kumimoji="0" lang="en-US" altLang="en-US" sz="16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1600" b="1" i="0" u="none" strike="noStrike" cap="none" normalizeH="0" baseline="0" dirty="0" smtClean="0">
                <a:ln>
                  <a:noFill/>
                </a:ln>
                <a:solidFill>
                  <a:srgbClr val="660E7A"/>
                </a:solidFill>
                <a:effectLst/>
                <a:latin typeface="Lucida Console" panose="020B0609040504020204" pitchFamily="49" charset="0"/>
              </a:rPr>
              <a:t>subscribers</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*.receive(message)</a:t>
            </a:r>
            <a:br>
              <a:rPr kumimoji="0" lang="en-US" altLang="en-US" sz="1600" b="0" i="0" u="none" strike="noStrike" cap="none" normalizeH="0" baseline="0" dirty="0" smtClean="0">
                <a:ln>
                  <a:noFill/>
                </a:ln>
                <a:solidFill>
                  <a:srgbClr val="000000"/>
                </a:solidFill>
                <a:effectLst/>
                <a:latin typeface="Lucida Console" panose="020B0609040504020204" pitchFamily="49" charset="0"/>
              </a:rPr>
            </a:br>
            <a:r>
              <a:rPr kumimoji="0" lang="en-US" altLang="en-US" sz="16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1600" b="1" i="0" u="none" strike="noStrike" cap="none" normalizeH="0" baseline="0" dirty="0" err="1" smtClean="0">
                <a:ln>
                  <a:noFill/>
                </a:ln>
                <a:solidFill>
                  <a:srgbClr val="660E7A"/>
                </a:solidFill>
                <a:effectLst/>
                <a:latin typeface="Lucida Console" panose="020B0609040504020204" pitchFamily="49" charset="0"/>
              </a:rPr>
              <a:t>messageCount</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a:t>
            </a:r>
            <a:br>
              <a:rPr kumimoji="0" lang="en-US" altLang="en-US" sz="1600" b="0" i="0" u="none" strike="noStrike" cap="none" normalizeH="0" baseline="0" dirty="0" smtClean="0">
                <a:ln>
                  <a:noFill/>
                </a:ln>
                <a:solidFill>
                  <a:srgbClr val="000000"/>
                </a:solidFill>
                <a:effectLst/>
                <a:latin typeface="Lucida Console" panose="020B0609040504020204" pitchFamily="49" charset="0"/>
              </a:rPr>
            </a:br>
            <a:r>
              <a:rPr kumimoji="0" lang="en-US" altLang="en-US" sz="1600" b="0" i="0" u="none" strike="noStrike" cap="none" normalizeH="0" baseline="0" dirty="0" smtClean="0">
                <a:ln>
                  <a:noFill/>
                </a:ln>
                <a:solidFill>
                  <a:srgbClr val="000000"/>
                </a:solidFill>
                <a:effectLst/>
                <a:latin typeface="Lucida Console" panose="020B0609040504020204" pitchFamily="49" charset="0"/>
              </a:rPr>
              <a:t>    }</a:t>
            </a:r>
            <a:br>
              <a:rPr kumimoji="0" lang="en-US" altLang="en-US" sz="1600" b="0" i="0" u="none" strike="noStrike" cap="none" normalizeH="0" baseline="0" dirty="0" smtClean="0">
                <a:ln>
                  <a:noFill/>
                </a:ln>
                <a:solidFill>
                  <a:srgbClr val="000000"/>
                </a:solidFill>
                <a:effectLst/>
                <a:latin typeface="Lucida Console" panose="020B0609040504020204" pitchFamily="49" charset="0"/>
              </a:rPr>
            </a:br>
            <a:r>
              <a:rPr kumimoji="0" lang="en-US" altLang="en-US" sz="1600" b="0" i="0" u="none" strike="noStrike" cap="none" normalizeH="0" baseline="0" dirty="0" smtClean="0">
                <a:ln>
                  <a:noFill/>
                </a:ln>
                <a:solidFill>
                  <a:srgbClr val="000000"/>
                </a:solidFill>
                <a:effectLst/>
                <a:latin typeface="Lucida Console" panose="020B0609040504020204" pitchFamily="49" charset="0"/>
              </a:rPr>
              <a:t>}</a:t>
            </a:r>
            <a:br>
              <a:rPr kumimoji="0" lang="en-US" altLang="en-US" sz="1600" b="0" i="0" u="none" strike="noStrike" cap="none" normalizeH="0" baseline="0" dirty="0" smtClean="0">
                <a:ln>
                  <a:noFill/>
                </a:ln>
                <a:solidFill>
                  <a:srgbClr val="000000"/>
                </a:solidFill>
                <a:effectLst/>
                <a:latin typeface="Lucida Console" panose="020B0609040504020204" pitchFamily="49" charset="0"/>
              </a:rPr>
            </a:br>
            <a:r>
              <a:rPr kumimoji="0" lang="en-US" altLang="en-US" sz="1600" b="0" i="0" u="none" strike="noStrike" cap="none" normalizeH="0" baseline="0" dirty="0" smtClean="0">
                <a:ln>
                  <a:noFill/>
                </a:ln>
                <a:solidFill>
                  <a:srgbClr val="000000"/>
                </a:solidFill>
                <a:effectLst/>
                <a:latin typeface="Lucida Console" panose="020B0609040504020204" pitchFamily="49" charset="0"/>
              </a:rPr>
              <a:t/>
            </a:r>
            <a:br>
              <a:rPr kumimoji="0" lang="en-US" altLang="en-US" sz="1600" b="0" i="0" u="none" strike="noStrike" cap="none" normalizeH="0" baseline="0" dirty="0" smtClean="0">
                <a:ln>
                  <a:noFill/>
                </a:ln>
                <a:solidFill>
                  <a:srgbClr val="000000"/>
                </a:solidFill>
                <a:effectLst/>
                <a:latin typeface="Lucida Console" panose="020B0609040504020204" pitchFamily="49" charset="0"/>
              </a:rPr>
            </a:br>
            <a:r>
              <a:rPr kumimoji="0" lang="en-US" altLang="en-US" sz="1600" b="1" i="0" u="none" strike="noStrike" cap="none" normalizeH="0" baseline="0" dirty="0" smtClean="0">
                <a:ln>
                  <a:noFill/>
                </a:ln>
                <a:solidFill>
                  <a:srgbClr val="000043"/>
                </a:solidFill>
                <a:effectLst/>
                <a:latin typeface="Lucida Console" panose="020B0609040504020204" pitchFamily="49" charset="0"/>
              </a:rPr>
              <a:t>interface </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Subscriber {</a:t>
            </a:r>
            <a:br>
              <a:rPr kumimoji="0" lang="en-US" altLang="en-US" sz="1600" b="0" i="0" u="none" strike="noStrike" cap="none" normalizeH="0" baseline="0" dirty="0" smtClean="0">
                <a:ln>
                  <a:noFill/>
                </a:ln>
                <a:solidFill>
                  <a:srgbClr val="000000"/>
                </a:solidFill>
                <a:effectLst/>
                <a:latin typeface="Lucida Console" panose="020B0609040504020204" pitchFamily="49" charset="0"/>
              </a:rPr>
            </a:br>
            <a:r>
              <a:rPr kumimoji="0" lang="en-US" altLang="en-US" sz="16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1600" b="1" i="0" u="none" strike="noStrike" cap="none" normalizeH="0" baseline="0" dirty="0" smtClean="0">
                <a:ln>
                  <a:noFill/>
                </a:ln>
                <a:solidFill>
                  <a:srgbClr val="000043"/>
                </a:solidFill>
                <a:effectLst/>
                <a:latin typeface="Lucida Console" panose="020B0609040504020204" pitchFamily="49" charset="0"/>
              </a:rPr>
              <a:t>void </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receive(String message)</a:t>
            </a:r>
            <a:br>
              <a:rPr kumimoji="0" lang="en-US" altLang="en-US" sz="1600" b="0" i="0" u="none" strike="noStrike" cap="none" normalizeH="0" baseline="0" dirty="0" smtClean="0">
                <a:ln>
                  <a:noFill/>
                </a:ln>
                <a:solidFill>
                  <a:srgbClr val="000000"/>
                </a:solidFill>
                <a:effectLst/>
                <a:latin typeface="Lucida Console" panose="020B0609040504020204" pitchFamily="49" charset="0"/>
              </a:rPr>
            </a:br>
            <a:r>
              <a:rPr kumimoji="0" lang="en-US" altLang="en-US" sz="1600" b="0" i="0" u="none" strike="noStrike" cap="none" normalizeH="0" baseline="0" dirty="0" smtClean="0">
                <a:ln>
                  <a:noFill/>
                </a:ln>
                <a:solidFill>
                  <a:srgbClr val="000000"/>
                </a:solidFill>
                <a:effectLst/>
                <a:latin typeface="Lucida Console" panose="020B0609040504020204" pitchFamily="49" charset="0"/>
              </a:rPr>
              <a:t>}</a:t>
            </a:r>
            <a:r>
              <a:rPr kumimoji="0" lang="en-US" altLang="en-US" sz="900" b="0" i="0" u="none" strike="noStrike" cap="none" normalizeH="0" baseline="0" dirty="0" smtClean="0">
                <a:ln>
                  <a:noFill/>
                </a:ln>
                <a:solidFill>
                  <a:srgbClr val="000000"/>
                </a:solidFill>
                <a:effectLst/>
                <a:latin typeface="Lucida Console" panose="020B0609040504020204" pitchFamily="49" charset="0"/>
              </a:rPr>
              <a:t/>
            </a:r>
            <a:br>
              <a:rPr kumimoji="0" lang="en-US" altLang="en-US" sz="900" b="0" i="0" u="none" strike="noStrike" cap="none" normalizeH="0" baseline="0" dirty="0" smtClean="0">
                <a:ln>
                  <a:noFill/>
                </a:ln>
                <a:solidFill>
                  <a:srgbClr val="000000"/>
                </a:solidFill>
                <a:effectLst/>
                <a:latin typeface="Lucida Console" panose="020B0609040504020204" pitchFamily="49" charset="0"/>
              </a:rPr>
            </a:br>
            <a:endParaRPr kumimoji="0" lang="en-US" altLang="en-US" sz="1800" b="0" i="0" u="none" strike="noStrike" cap="none" normalizeH="0" baseline="0" dirty="0" smtClean="0">
              <a:ln>
                <a:noFill/>
              </a:ln>
              <a:solidFill>
                <a:schemeClr val="tx1"/>
              </a:solidFill>
              <a:effectLst/>
              <a:latin typeface="Lucida Console" panose="020B0609040504020204" pitchFamily="49" charset="0"/>
            </a:endParaRPr>
          </a:p>
        </p:txBody>
      </p:sp>
      <p:sp>
        <p:nvSpPr>
          <p:cNvPr id="6" name="Rectangle 3"/>
          <p:cNvSpPr>
            <a:spLocks noChangeArrowheads="1"/>
          </p:cNvSpPr>
          <p:nvPr/>
        </p:nvSpPr>
        <p:spPr bwMode="auto">
          <a:xfrm>
            <a:off x="838200" y="1555034"/>
            <a:ext cx="6015789" cy="418576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400" b="1" i="0" u="none" strike="noStrike" cap="none" normalizeH="0" baseline="0" dirty="0" smtClean="0">
                <a:ln>
                  <a:noFill/>
                </a:ln>
                <a:solidFill>
                  <a:srgbClr val="000043"/>
                </a:solidFill>
                <a:effectLst/>
                <a:latin typeface="Lucida Console" panose="020B0609040504020204" pitchFamily="49" charset="0"/>
              </a:rPr>
              <a:t>class </a:t>
            </a:r>
            <a:r>
              <a:rPr kumimoji="0" lang="en-US" altLang="en-US" sz="1400" b="0" i="0" u="none" strike="noStrike" cap="none" normalizeH="0" baseline="0" dirty="0" err="1" smtClean="0">
                <a:ln>
                  <a:noFill/>
                </a:ln>
                <a:solidFill>
                  <a:srgbClr val="000000"/>
                </a:solidFill>
                <a:effectLst/>
                <a:latin typeface="Lucida Console" panose="020B0609040504020204" pitchFamily="49" charset="0"/>
              </a:rPr>
              <a:t>PublisherSpec</a:t>
            </a:r>
            <a:r>
              <a:rPr kumimoji="0" lang="en-US" altLang="en-US" sz="14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1400" b="1" i="0" u="none" strike="noStrike" cap="none" normalizeH="0" baseline="0" dirty="0" smtClean="0">
                <a:ln>
                  <a:noFill/>
                </a:ln>
                <a:solidFill>
                  <a:srgbClr val="000043"/>
                </a:solidFill>
                <a:effectLst/>
                <a:latin typeface="Lucida Console" panose="020B0609040504020204" pitchFamily="49" charset="0"/>
              </a:rPr>
              <a:t>extends </a:t>
            </a:r>
            <a:r>
              <a:rPr kumimoji="0" lang="en-US" altLang="en-US" sz="1400" b="0" i="0" u="none" strike="noStrike" cap="none" normalizeH="0" baseline="0" dirty="0" smtClean="0">
                <a:ln>
                  <a:noFill/>
                </a:ln>
                <a:solidFill>
                  <a:srgbClr val="000000"/>
                </a:solidFill>
                <a:effectLst/>
                <a:latin typeface="Lucida Console" panose="020B0609040504020204" pitchFamily="49" charset="0"/>
              </a:rPr>
              <a:t>Specification {</a:t>
            </a:r>
            <a:br>
              <a:rPr kumimoji="0" lang="en-US" altLang="en-US" sz="1400" b="0" i="0" u="none" strike="noStrike" cap="none" normalizeH="0" baseline="0" dirty="0" smtClean="0">
                <a:ln>
                  <a:noFill/>
                </a:ln>
                <a:solidFill>
                  <a:srgbClr val="000000"/>
                </a:solidFill>
                <a:effectLst/>
                <a:latin typeface="Lucida Console" panose="020B0609040504020204" pitchFamily="49" charset="0"/>
              </a:rPr>
            </a:br>
            <a:r>
              <a:rPr kumimoji="0" lang="en-US" altLang="en-US" sz="1400" b="0" i="0" u="none" strike="noStrike" cap="none" normalizeH="0" baseline="0" dirty="0" smtClean="0">
                <a:ln>
                  <a:noFill/>
                </a:ln>
                <a:solidFill>
                  <a:srgbClr val="000000"/>
                </a:solidFill>
                <a:effectLst/>
                <a:latin typeface="Lucida Console" panose="020B0609040504020204" pitchFamily="49" charset="0"/>
              </a:rPr>
              <a:t/>
            </a:r>
            <a:br>
              <a:rPr kumimoji="0" lang="en-US" altLang="en-US" sz="1400" b="0" i="0" u="none" strike="noStrike" cap="none" normalizeH="0" baseline="0" dirty="0" smtClean="0">
                <a:ln>
                  <a:noFill/>
                </a:ln>
                <a:solidFill>
                  <a:srgbClr val="000000"/>
                </a:solidFill>
                <a:effectLst/>
                <a:latin typeface="Lucida Console" panose="020B0609040504020204" pitchFamily="49" charset="0"/>
              </a:rPr>
            </a:br>
            <a:r>
              <a:rPr kumimoji="0" lang="en-US" altLang="en-US" sz="1400" b="0" i="0" u="none" strike="noStrike" cap="none" normalizeH="0" baseline="0" dirty="0" smtClean="0">
                <a:ln>
                  <a:noFill/>
                </a:ln>
                <a:solidFill>
                  <a:srgbClr val="000000"/>
                </a:solidFill>
                <a:effectLst/>
                <a:latin typeface="Lucida Console" panose="020B0609040504020204" pitchFamily="49" charset="0"/>
              </a:rPr>
              <a:t>    Publisher </a:t>
            </a:r>
            <a:r>
              <a:rPr kumimoji="0" lang="en-US" altLang="en-US" sz="1400" b="1" i="0" u="none" strike="noStrike" cap="none" normalizeH="0" baseline="0" dirty="0" smtClean="0">
                <a:ln>
                  <a:noFill/>
                </a:ln>
                <a:solidFill>
                  <a:srgbClr val="660E7A"/>
                </a:solidFill>
                <a:effectLst/>
                <a:latin typeface="Lucida Console" panose="020B0609040504020204" pitchFamily="49" charset="0"/>
              </a:rPr>
              <a:t>pub </a:t>
            </a:r>
            <a:r>
              <a:rPr kumimoji="0" lang="en-US" altLang="en-US" sz="14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1400" b="1" i="0" u="none" strike="noStrike" cap="none" normalizeH="0" baseline="0" dirty="0" smtClean="0">
                <a:ln>
                  <a:noFill/>
                </a:ln>
                <a:solidFill>
                  <a:srgbClr val="000043"/>
                </a:solidFill>
                <a:effectLst/>
                <a:latin typeface="Lucida Console" panose="020B0609040504020204" pitchFamily="49" charset="0"/>
              </a:rPr>
              <a:t>new </a:t>
            </a:r>
            <a:r>
              <a:rPr kumimoji="0" lang="en-US" altLang="en-US" sz="1400" b="0" i="0" u="none" strike="noStrike" cap="none" normalizeH="0" baseline="0" dirty="0" smtClean="0">
                <a:ln>
                  <a:noFill/>
                </a:ln>
                <a:solidFill>
                  <a:srgbClr val="000000"/>
                </a:solidFill>
                <a:effectLst/>
                <a:latin typeface="Lucida Console" panose="020B0609040504020204" pitchFamily="49" charset="0"/>
              </a:rPr>
              <a:t>Publisher()</a:t>
            </a:r>
            <a:br>
              <a:rPr kumimoji="0" lang="en-US" altLang="en-US" sz="1400" b="0" i="0" u="none" strike="noStrike" cap="none" normalizeH="0" baseline="0" dirty="0" smtClean="0">
                <a:ln>
                  <a:noFill/>
                </a:ln>
                <a:solidFill>
                  <a:srgbClr val="000000"/>
                </a:solidFill>
                <a:effectLst/>
                <a:latin typeface="Lucida Console" panose="020B0609040504020204" pitchFamily="49" charset="0"/>
              </a:rPr>
            </a:br>
            <a:r>
              <a:rPr kumimoji="0" lang="en-US" altLang="en-US" sz="1400" b="0" i="0" u="none" strike="noStrike" cap="none" normalizeH="0" baseline="0" dirty="0" smtClean="0">
                <a:ln>
                  <a:noFill/>
                </a:ln>
                <a:solidFill>
                  <a:srgbClr val="000000"/>
                </a:solidFill>
                <a:effectLst/>
                <a:latin typeface="Lucida Console" panose="020B0609040504020204" pitchFamily="49" charset="0"/>
              </a:rPr>
              <a:t>    Subscriber </a:t>
            </a:r>
            <a:r>
              <a:rPr kumimoji="0" lang="en-US" altLang="en-US" sz="1400" b="1" i="0" u="none" strike="noStrike" cap="none" normalizeH="0" baseline="0" dirty="0" smtClean="0">
                <a:ln>
                  <a:noFill/>
                </a:ln>
                <a:solidFill>
                  <a:srgbClr val="660E7A"/>
                </a:solidFill>
                <a:effectLst/>
                <a:latin typeface="Lucida Console" panose="020B0609040504020204" pitchFamily="49" charset="0"/>
              </a:rPr>
              <a:t>sub1 </a:t>
            </a:r>
            <a:r>
              <a:rPr kumimoji="0" lang="en-US" altLang="en-US" sz="1400" b="0" i="0" u="none" strike="noStrike" cap="none" normalizeH="0" baseline="0" dirty="0" smtClean="0">
                <a:ln>
                  <a:noFill/>
                </a:ln>
                <a:solidFill>
                  <a:srgbClr val="000000"/>
                </a:solidFill>
                <a:effectLst/>
                <a:latin typeface="Lucida Console" panose="020B0609040504020204" pitchFamily="49" charset="0"/>
              </a:rPr>
              <a:t>= Mock()</a:t>
            </a:r>
            <a:br>
              <a:rPr kumimoji="0" lang="en-US" altLang="en-US" sz="1400" b="0" i="0" u="none" strike="noStrike" cap="none" normalizeH="0" baseline="0" dirty="0" smtClean="0">
                <a:ln>
                  <a:noFill/>
                </a:ln>
                <a:solidFill>
                  <a:srgbClr val="000000"/>
                </a:solidFill>
                <a:effectLst/>
                <a:latin typeface="Lucida Console" panose="020B0609040504020204" pitchFamily="49" charset="0"/>
              </a:rPr>
            </a:br>
            <a:r>
              <a:rPr kumimoji="0" lang="en-US" altLang="en-US" sz="1400" b="0" i="0" u="none" strike="noStrike" cap="none" normalizeH="0" baseline="0" dirty="0" smtClean="0">
                <a:ln>
                  <a:noFill/>
                </a:ln>
                <a:solidFill>
                  <a:srgbClr val="000000"/>
                </a:solidFill>
                <a:effectLst/>
                <a:latin typeface="Lucida Console" panose="020B0609040504020204" pitchFamily="49" charset="0"/>
              </a:rPr>
              <a:t>    Subscriber </a:t>
            </a:r>
            <a:r>
              <a:rPr kumimoji="0" lang="en-US" altLang="en-US" sz="1400" b="1" i="0" u="none" strike="noStrike" cap="none" normalizeH="0" baseline="0" dirty="0" smtClean="0">
                <a:ln>
                  <a:noFill/>
                </a:ln>
                <a:solidFill>
                  <a:srgbClr val="660E7A"/>
                </a:solidFill>
                <a:effectLst/>
                <a:latin typeface="Lucida Console" panose="020B0609040504020204" pitchFamily="49" charset="0"/>
              </a:rPr>
              <a:t>sub2 </a:t>
            </a:r>
            <a:r>
              <a:rPr kumimoji="0" lang="en-US" altLang="en-US" sz="1400" b="0" i="0" u="none" strike="noStrike" cap="none" normalizeH="0" baseline="0" dirty="0" smtClean="0">
                <a:ln>
                  <a:noFill/>
                </a:ln>
                <a:solidFill>
                  <a:srgbClr val="000000"/>
                </a:solidFill>
                <a:effectLst/>
                <a:latin typeface="Lucida Console" panose="020B0609040504020204" pitchFamily="49" charset="0"/>
              </a:rPr>
              <a:t>= Mock()</a:t>
            </a:r>
            <a:br>
              <a:rPr kumimoji="0" lang="en-US" altLang="en-US" sz="1400" b="0" i="0" u="none" strike="noStrike" cap="none" normalizeH="0" baseline="0" dirty="0" smtClean="0">
                <a:ln>
                  <a:noFill/>
                </a:ln>
                <a:solidFill>
                  <a:srgbClr val="000000"/>
                </a:solidFill>
                <a:effectLst/>
                <a:latin typeface="Lucida Console" panose="020B0609040504020204" pitchFamily="49" charset="0"/>
              </a:rPr>
            </a:br>
            <a:r>
              <a:rPr kumimoji="0" lang="en-US" altLang="en-US" sz="14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1400" b="1" i="0" u="none" strike="noStrike" cap="none" normalizeH="0" baseline="0" dirty="0" err="1" smtClean="0">
                <a:ln>
                  <a:noFill/>
                </a:ln>
                <a:solidFill>
                  <a:srgbClr val="000043"/>
                </a:solidFill>
                <a:effectLst/>
                <a:latin typeface="Lucida Console" panose="020B0609040504020204" pitchFamily="49" charset="0"/>
              </a:rPr>
              <a:t>def</a:t>
            </a:r>
            <a:r>
              <a:rPr kumimoji="0" lang="en-US" altLang="en-US" sz="1400" b="1" i="0" u="none" strike="noStrike" cap="none" normalizeH="0" baseline="0" dirty="0" smtClean="0">
                <a:ln>
                  <a:noFill/>
                </a:ln>
                <a:solidFill>
                  <a:srgbClr val="000043"/>
                </a:solidFill>
                <a:effectLst/>
                <a:latin typeface="Lucida Console" panose="020B0609040504020204" pitchFamily="49" charset="0"/>
              </a:rPr>
              <a:t> </a:t>
            </a:r>
            <a:r>
              <a:rPr kumimoji="0" lang="en-US" altLang="en-US" sz="1400" b="0" i="0" u="none" strike="noStrike" cap="none" normalizeH="0" baseline="0" dirty="0" smtClean="0">
                <a:ln>
                  <a:noFill/>
                </a:ln>
                <a:solidFill>
                  <a:srgbClr val="000000"/>
                </a:solidFill>
                <a:effectLst/>
                <a:latin typeface="Lucida Console" panose="020B0609040504020204" pitchFamily="49" charset="0"/>
              </a:rPr>
              <a:t>setup() {</a:t>
            </a:r>
            <a:br>
              <a:rPr kumimoji="0" lang="en-US" altLang="en-US" sz="1400" b="0" i="0" u="none" strike="noStrike" cap="none" normalizeH="0" baseline="0" dirty="0" smtClean="0">
                <a:ln>
                  <a:noFill/>
                </a:ln>
                <a:solidFill>
                  <a:srgbClr val="000000"/>
                </a:solidFill>
                <a:effectLst/>
                <a:latin typeface="Lucida Console" panose="020B0609040504020204" pitchFamily="49" charset="0"/>
              </a:rPr>
            </a:br>
            <a:r>
              <a:rPr kumimoji="0" lang="en-US" altLang="en-US" sz="14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1400" b="1" i="0" u="none" strike="noStrike" cap="none" normalizeH="0" baseline="0" dirty="0" err="1" smtClean="0">
                <a:ln>
                  <a:noFill/>
                </a:ln>
                <a:solidFill>
                  <a:srgbClr val="660E7A"/>
                </a:solidFill>
                <a:effectLst/>
                <a:latin typeface="Lucida Console" panose="020B0609040504020204" pitchFamily="49" charset="0"/>
              </a:rPr>
              <a:t>pub</a:t>
            </a:r>
            <a:r>
              <a:rPr kumimoji="0" lang="en-US" altLang="en-US" sz="1400" b="0" i="0" u="none" strike="noStrike" cap="none" normalizeH="0" baseline="0" dirty="0" err="1" smtClean="0">
                <a:ln>
                  <a:noFill/>
                </a:ln>
                <a:solidFill>
                  <a:srgbClr val="000000"/>
                </a:solidFill>
                <a:effectLst/>
                <a:latin typeface="Lucida Console" panose="020B0609040504020204" pitchFamily="49" charset="0"/>
              </a:rPr>
              <a:t>.subscribers</a:t>
            </a:r>
            <a:r>
              <a:rPr kumimoji="0" lang="en-US" altLang="en-US" sz="1400" b="0" i="0" u="none" strike="noStrike" cap="none" normalizeH="0" baseline="0" dirty="0" smtClean="0">
                <a:ln>
                  <a:noFill/>
                </a:ln>
                <a:solidFill>
                  <a:srgbClr val="000000"/>
                </a:solidFill>
                <a:effectLst/>
                <a:latin typeface="Lucida Console" panose="020B0609040504020204" pitchFamily="49" charset="0"/>
              </a:rPr>
              <a:t> &lt;&lt; </a:t>
            </a:r>
            <a:r>
              <a:rPr kumimoji="0" lang="en-US" altLang="en-US" sz="1400" b="1" i="0" u="none" strike="noStrike" cap="none" normalizeH="0" baseline="0" dirty="0" smtClean="0">
                <a:ln>
                  <a:noFill/>
                </a:ln>
                <a:solidFill>
                  <a:srgbClr val="660E7A"/>
                </a:solidFill>
                <a:effectLst/>
                <a:latin typeface="Lucida Console" panose="020B0609040504020204" pitchFamily="49" charset="0"/>
              </a:rPr>
              <a:t>sub1 </a:t>
            </a:r>
            <a:r>
              <a:rPr kumimoji="0" lang="en-US" altLang="en-US" sz="1400" b="0" i="1" u="none" strike="noStrike" cap="none" normalizeH="0" baseline="0" dirty="0" smtClean="0">
                <a:ln>
                  <a:noFill/>
                </a:ln>
                <a:solidFill>
                  <a:srgbClr val="808080"/>
                </a:solidFill>
                <a:effectLst/>
                <a:latin typeface="Lucida Console" panose="020B0609040504020204" pitchFamily="49" charset="0"/>
              </a:rPr>
              <a:t>// &lt;&lt; </a:t>
            </a:r>
            <a:r>
              <a:rPr kumimoji="0" lang="pl-PL" altLang="en-US" sz="1400" b="0" i="1" u="none" strike="noStrike" cap="none" normalizeH="0" baseline="0" dirty="0" smtClean="0">
                <a:ln>
                  <a:noFill/>
                </a:ln>
                <a:solidFill>
                  <a:srgbClr val="808080"/>
                </a:solidFill>
                <a:effectLst/>
                <a:latin typeface="Lucida Console" panose="020B0609040504020204" pitchFamily="49" charset="0"/>
              </a:rPr>
              <a:t>-&gt;</a:t>
            </a:r>
            <a:r>
              <a:rPr kumimoji="0" lang="pl-PL" altLang="en-US" sz="1400" b="0" i="1" u="none" strike="noStrike" cap="none" normalizeH="0" dirty="0" smtClean="0">
                <a:ln>
                  <a:noFill/>
                </a:ln>
                <a:solidFill>
                  <a:srgbClr val="808080"/>
                </a:solidFill>
                <a:effectLst/>
                <a:latin typeface="Lucida Console" panose="020B0609040504020204" pitchFamily="49" charset="0"/>
              </a:rPr>
              <a:t> </a:t>
            </a:r>
            <a:r>
              <a:rPr kumimoji="0" lang="en-US" altLang="en-US" sz="1400" b="0" i="1" u="none" strike="noStrike" cap="none" normalizeH="0" baseline="0" dirty="0" err="1" smtClean="0">
                <a:ln>
                  <a:noFill/>
                </a:ln>
                <a:solidFill>
                  <a:srgbClr val="808080"/>
                </a:solidFill>
                <a:effectLst/>
                <a:latin typeface="Lucida Console" panose="020B0609040504020204" pitchFamily="49" charset="0"/>
              </a:rPr>
              <a:t>List.add</a:t>
            </a:r>
            <a:r>
              <a:rPr kumimoji="0" lang="en-US" altLang="en-US" sz="1400" b="0" i="1" u="none" strike="noStrike" cap="none" normalizeH="0" baseline="0" dirty="0" smtClean="0">
                <a:ln>
                  <a:noFill/>
                </a:ln>
                <a:solidFill>
                  <a:srgbClr val="808080"/>
                </a:solidFill>
                <a:effectLst/>
                <a:latin typeface="Lucida Console" panose="020B0609040504020204" pitchFamily="49" charset="0"/>
              </a:rPr>
              <a:t>()</a:t>
            </a:r>
            <a:br>
              <a:rPr kumimoji="0" lang="en-US" altLang="en-US" sz="1400" b="0" i="1" u="none" strike="noStrike" cap="none" normalizeH="0" baseline="0" dirty="0" smtClean="0">
                <a:ln>
                  <a:noFill/>
                </a:ln>
                <a:solidFill>
                  <a:srgbClr val="808080"/>
                </a:solidFill>
                <a:effectLst/>
                <a:latin typeface="Lucida Console" panose="020B0609040504020204" pitchFamily="49" charset="0"/>
              </a:rPr>
            </a:br>
            <a:r>
              <a:rPr kumimoji="0" lang="en-US" altLang="en-US" sz="1400" b="0" i="1" u="none" strike="noStrike" cap="none" normalizeH="0" baseline="0" dirty="0" smtClean="0">
                <a:ln>
                  <a:noFill/>
                </a:ln>
                <a:solidFill>
                  <a:srgbClr val="808080"/>
                </a:solidFill>
                <a:effectLst/>
                <a:latin typeface="Lucida Console" panose="020B0609040504020204" pitchFamily="49" charset="0"/>
              </a:rPr>
              <a:t>        </a:t>
            </a:r>
            <a:r>
              <a:rPr kumimoji="0" lang="en-US" altLang="en-US" sz="1400" b="1" i="0" u="none" strike="noStrike" cap="none" normalizeH="0" baseline="0" dirty="0" err="1" smtClean="0">
                <a:ln>
                  <a:noFill/>
                </a:ln>
                <a:solidFill>
                  <a:srgbClr val="660E7A"/>
                </a:solidFill>
                <a:effectLst/>
                <a:latin typeface="Lucida Console" panose="020B0609040504020204" pitchFamily="49" charset="0"/>
              </a:rPr>
              <a:t>pub</a:t>
            </a:r>
            <a:r>
              <a:rPr kumimoji="0" lang="en-US" altLang="en-US" sz="1400" b="0" i="0" u="none" strike="noStrike" cap="none" normalizeH="0" baseline="0" dirty="0" err="1" smtClean="0">
                <a:ln>
                  <a:noFill/>
                </a:ln>
                <a:solidFill>
                  <a:srgbClr val="000000"/>
                </a:solidFill>
                <a:effectLst/>
                <a:latin typeface="Lucida Console" panose="020B0609040504020204" pitchFamily="49" charset="0"/>
              </a:rPr>
              <a:t>.subscribers</a:t>
            </a:r>
            <a:r>
              <a:rPr kumimoji="0" lang="en-US" altLang="en-US" sz="1400" b="0" i="0" u="none" strike="noStrike" cap="none" normalizeH="0" baseline="0" dirty="0" smtClean="0">
                <a:ln>
                  <a:noFill/>
                </a:ln>
                <a:solidFill>
                  <a:srgbClr val="000000"/>
                </a:solidFill>
                <a:effectLst/>
                <a:latin typeface="Lucida Console" panose="020B0609040504020204" pitchFamily="49" charset="0"/>
              </a:rPr>
              <a:t> &lt;&lt; </a:t>
            </a:r>
            <a:r>
              <a:rPr kumimoji="0" lang="en-US" altLang="en-US" sz="1400" b="1" i="0" u="none" strike="noStrike" cap="none" normalizeH="0" baseline="0" dirty="0" smtClean="0">
                <a:ln>
                  <a:noFill/>
                </a:ln>
                <a:solidFill>
                  <a:srgbClr val="660E7A"/>
                </a:solidFill>
                <a:effectLst/>
                <a:latin typeface="Lucida Console" panose="020B0609040504020204" pitchFamily="49" charset="0"/>
              </a:rPr>
              <a:t>sub2</a:t>
            </a:r>
            <a:br>
              <a:rPr kumimoji="0" lang="en-US" altLang="en-US" sz="1400" b="1" i="0" u="none" strike="noStrike" cap="none" normalizeH="0" baseline="0" dirty="0" smtClean="0">
                <a:ln>
                  <a:noFill/>
                </a:ln>
                <a:solidFill>
                  <a:srgbClr val="660E7A"/>
                </a:solidFill>
                <a:effectLst/>
                <a:latin typeface="Lucida Console" panose="020B0609040504020204" pitchFamily="49" charset="0"/>
              </a:rPr>
            </a:br>
            <a:r>
              <a:rPr kumimoji="0" lang="en-US" altLang="en-US" sz="1400" b="1" i="0" u="none" strike="noStrike" cap="none" normalizeH="0" baseline="0" dirty="0" smtClean="0">
                <a:ln>
                  <a:noFill/>
                </a:ln>
                <a:solidFill>
                  <a:srgbClr val="660E7A"/>
                </a:solidFill>
                <a:effectLst/>
                <a:latin typeface="Lucida Console" panose="020B0609040504020204" pitchFamily="49" charset="0"/>
              </a:rPr>
              <a:t>    </a:t>
            </a:r>
            <a:r>
              <a:rPr kumimoji="0" lang="en-US" altLang="en-US" sz="1400" b="0" i="0" u="none" strike="noStrike" cap="none" normalizeH="0" baseline="0" dirty="0" smtClean="0">
                <a:ln>
                  <a:noFill/>
                </a:ln>
                <a:solidFill>
                  <a:srgbClr val="000000"/>
                </a:solidFill>
                <a:effectLst/>
                <a:latin typeface="Lucida Console" panose="020B0609040504020204" pitchFamily="49" charset="0"/>
              </a:rPr>
              <a:t>}</a:t>
            </a:r>
            <a:br>
              <a:rPr kumimoji="0" lang="en-US" altLang="en-US" sz="1400" b="0" i="0" u="none" strike="noStrike" cap="none" normalizeH="0" baseline="0" dirty="0" smtClean="0">
                <a:ln>
                  <a:noFill/>
                </a:ln>
                <a:solidFill>
                  <a:srgbClr val="000000"/>
                </a:solidFill>
                <a:effectLst/>
                <a:latin typeface="Lucida Console" panose="020B0609040504020204" pitchFamily="49" charset="0"/>
              </a:rPr>
            </a:br>
            <a:r>
              <a:rPr kumimoji="0" lang="en-US" altLang="en-US" sz="1400" b="0" i="0" u="none" strike="noStrike" cap="none" normalizeH="0" baseline="0" dirty="0" smtClean="0">
                <a:ln>
                  <a:noFill/>
                </a:ln>
                <a:solidFill>
                  <a:srgbClr val="000000"/>
                </a:solidFill>
                <a:effectLst/>
                <a:latin typeface="Lucida Console" panose="020B0609040504020204" pitchFamily="49" charset="0"/>
              </a:rPr>
              <a:t/>
            </a:r>
            <a:br>
              <a:rPr kumimoji="0" lang="en-US" altLang="en-US" sz="1400" b="0" i="0" u="none" strike="noStrike" cap="none" normalizeH="0" baseline="0" dirty="0" smtClean="0">
                <a:ln>
                  <a:noFill/>
                </a:ln>
                <a:solidFill>
                  <a:srgbClr val="000000"/>
                </a:solidFill>
                <a:effectLst/>
                <a:latin typeface="Lucida Console" panose="020B0609040504020204" pitchFamily="49" charset="0"/>
              </a:rPr>
            </a:br>
            <a:r>
              <a:rPr kumimoji="0" lang="en-US" altLang="en-US" sz="14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1400" b="1" i="0" u="none" strike="noStrike" cap="none" normalizeH="0" baseline="0" dirty="0" err="1" smtClean="0">
                <a:ln>
                  <a:noFill/>
                </a:ln>
                <a:solidFill>
                  <a:srgbClr val="000043"/>
                </a:solidFill>
                <a:effectLst/>
                <a:latin typeface="Lucida Console" panose="020B0609040504020204" pitchFamily="49" charset="0"/>
              </a:rPr>
              <a:t>def</a:t>
            </a:r>
            <a:r>
              <a:rPr kumimoji="0" lang="en-US" altLang="en-US" sz="1400" b="1" i="0" u="none" strike="noStrike" cap="none" normalizeH="0" baseline="0" dirty="0" smtClean="0">
                <a:ln>
                  <a:noFill/>
                </a:ln>
                <a:solidFill>
                  <a:srgbClr val="000043"/>
                </a:solidFill>
                <a:effectLst/>
                <a:latin typeface="Lucida Console" panose="020B0609040504020204" pitchFamily="49" charset="0"/>
              </a:rPr>
              <a:t> </a:t>
            </a:r>
            <a:r>
              <a:rPr kumimoji="0" lang="en-US" altLang="en-US" sz="1400" b="1" i="0" u="none" strike="noStrike" cap="none" normalizeH="0" baseline="0" dirty="0" smtClean="0">
                <a:ln>
                  <a:noFill/>
                </a:ln>
                <a:solidFill>
                  <a:srgbClr val="008000"/>
                </a:solidFill>
                <a:effectLst/>
                <a:latin typeface="Lucida Console" panose="020B0609040504020204" pitchFamily="49" charset="0"/>
              </a:rPr>
              <a:t>"should send messages to all subscribers"</a:t>
            </a:r>
            <a:r>
              <a:rPr kumimoji="0" lang="en-US" altLang="en-US" sz="1400" b="0" i="0" u="none" strike="noStrike" cap="none" normalizeH="0" baseline="0" dirty="0" smtClean="0">
                <a:ln>
                  <a:noFill/>
                </a:ln>
                <a:solidFill>
                  <a:srgbClr val="000000"/>
                </a:solidFill>
                <a:effectLst/>
                <a:latin typeface="Lucida Console" panose="020B0609040504020204" pitchFamily="49" charset="0"/>
              </a:rPr>
              <a:t>() {</a:t>
            </a:r>
            <a:br>
              <a:rPr kumimoji="0" lang="en-US" altLang="en-US" sz="1400" b="0" i="0" u="none" strike="noStrike" cap="none" normalizeH="0" baseline="0" dirty="0" smtClean="0">
                <a:ln>
                  <a:noFill/>
                </a:ln>
                <a:solidFill>
                  <a:srgbClr val="000000"/>
                </a:solidFill>
                <a:effectLst/>
                <a:latin typeface="Lucida Console" panose="020B0609040504020204" pitchFamily="49" charset="0"/>
              </a:rPr>
            </a:br>
            <a:r>
              <a:rPr kumimoji="0" lang="en-US" altLang="en-US" sz="14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1400" b="1" i="0" u="none" strike="noStrike" cap="none" normalizeH="0" baseline="0" dirty="0" smtClean="0">
                <a:ln>
                  <a:noFill/>
                </a:ln>
                <a:solidFill>
                  <a:srgbClr val="000000"/>
                </a:solidFill>
                <a:effectLst/>
                <a:latin typeface="Lucida Console" panose="020B0609040504020204" pitchFamily="49" charset="0"/>
              </a:rPr>
              <a:t>when</a:t>
            </a:r>
            <a:r>
              <a:rPr kumimoji="0" lang="en-US" altLang="en-US" sz="1400" b="0" i="0" u="none" strike="noStrike" cap="none" normalizeH="0" baseline="0" dirty="0" smtClean="0">
                <a:ln>
                  <a:noFill/>
                </a:ln>
                <a:solidFill>
                  <a:srgbClr val="000000"/>
                </a:solidFill>
                <a:effectLst/>
                <a:latin typeface="Lucida Console" panose="020B0609040504020204" pitchFamily="49" charset="0"/>
              </a:rPr>
              <a:t>:</a:t>
            </a:r>
            <a:br>
              <a:rPr kumimoji="0" lang="en-US" altLang="en-US" sz="1400" b="0" i="0" u="none" strike="noStrike" cap="none" normalizeH="0" baseline="0" dirty="0" smtClean="0">
                <a:ln>
                  <a:noFill/>
                </a:ln>
                <a:solidFill>
                  <a:srgbClr val="000000"/>
                </a:solidFill>
                <a:effectLst/>
                <a:latin typeface="Lucida Console" panose="020B0609040504020204" pitchFamily="49" charset="0"/>
              </a:rPr>
            </a:br>
            <a:r>
              <a:rPr kumimoji="0" lang="en-US" altLang="en-US" sz="14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1400" b="1" i="0" u="none" strike="noStrike" cap="none" normalizeH="0" baseline="0" dirty="0" err="1" smtClean="0">
                <a:ln>
                  <a:noFill/>
                </a:ln>
                <a:solidFill>
                  <a:srgbClr val="660E7A"/>
                </a:solidFill>
                <a:effectLst/>
                <a:latin typeface="Lucida Console" panose="020B0609040504020204" pitchFamily="49" charset="0"/>
              </a:rPr>
              <a:t>pub</a:t>
            </a:r>
            <a:r>
              <a:rPr kumimoji="0" lang="en-US" altLang="en-US" sz="1400" b="0" i="0" u="none" strike="noStrike" cap="none" normalizeH="0" baseline="0" dirty="0" err="1" smtClean="0">
                <a:ln>
                  <a:noFill/>
                </a:ln>
                <a:solidFill>
                  <a:srgbClr val="000000"/>
                </a:solidFill>
                <a:effectLst/>
                <a:latin typeface="Lucida Console" panose="020B0609040504020204" pitchFamily="49" charset="0"/>
              </a:rPr>
              <a:t>.send</a:t>
            </a:r>
            <a:r>
              <a:rPr kumimoji="0" lang="en-US" altLang="en-US" sz="1400" b="0" i="0" u="none" strike="noStrike" cap="none" normalizeH="0" baseline="0" dirty="0" smtClean="0">
                <a:ln>
                  <a:noFill/>
                </a:ln>
                <a:solidFill>
                  <a:srgbClr val="000000"/>
                </a:solidFill>
                <a:effectLst/>
                <a:latin typeface="Lucida Console" panose="020B0609040504020204" pitchFamily="49" charset="0"/>
              </a:rPr>
              <a:t>(</a:t>
            </a:r>
            <a:r>
              <a:rPr kumimoji="0" lang="en-US" altLang="en-US" sz="1400" b="1" i="0" u="none" strike="noStrike" cap="none" normalizeH="0" baseline="0" dirty="0" smtClean="0">
                <a:ln>
                  <a:noFill/>
                </a:ln>
                <a:solidFill>
                  <a:srgbClr val="008000"/>
                </a:solidFill>
                <a:effectLst/>
                <a:latin typeface="Lucida Console" panose="020B0609040504020204" pitchFamily="49" charset="0"/>
              </a:rPr>
              <a:t>"hello"</a:t>
            </a:r>
            <a:r>
              <a:rPr kumimoji="0" lang="en-US" altLang="en-US" sz="1400" b="0" i="0" u="none" strike="noStrike" cap="none" normalizeH="0" baseline="0" dirty="0" smtClean="0">
                <a:ln>
                  <a:noFill/>
                </a:ln>
                <a:solidFill>
                  <a:srgbClr val="000000"/>
                </a:solidFill>
                <a:effectLst/>
                <a:latin typeface="Lucida Console" panose="020B0609040504020204" pitchFamily="49" charset="0"/>
              </a:rPr>
              <a:t>)</a:t>
            </a:r>
            <a:br>
              <a:rPr kumimoji="0" lang="en-US" altLang="en-US" sz="1400" b="0" i="0" u="none" strike="noStrike" cap="none" normalizeH="0" baseline="0" dirty="0" smtClean="0">
                <a:ln>
                  <a:noFill/>
                </a:ln>
                <a:solidFill>
                  <a:srgbClr val="000000"/>
                </a:solidFill>
                <a:effectLst/>
                <a:latin typeface="Lucida Console" panose="020B0609040504020204" pitchFamily="49" charset="0"/>
              </a:rPr>
            </a:br>
            <a:r>
              <a:rPr kumimoji="0" lang="en-US" altLang="en-US" sz="1400" b="0" i="0" u="none" strike="noStrike" cap="none" normalizeH="0" baseline="0" dirty="0" smtClean="0">
                <a:ln>
                  <a:noFill/>
                </a:ln>
                <a:solidFill>
                  <a:srgbClr val="000000"/>
                </a:solidFill>
                <a:effectLst/>
                <a:latin typeface="Lucida Console" panose="020B0609040504020204" pitchFamily="49" charset="0"/>
              </a:rPr>
              <a:t/>
            </a:r>
            <a:br>
              <a:rPr kumimoji="0" lang="en-US" altLang="en-US" sz="1400" b="0" i="0" u="none" strike="noStrike" cap="none" normalizeH="0" baseline="0" dirty="0" smtClean="0">
                <a:ln>
                  <a:noFill/>
                </a:ln>
                <a:solidFill>
                  <a:srgbClr val="000000"/>
                </a:solidFill>
                <a:effectLst/>
                <a:latin typeface="Lucida Console" panose="020B0609040504020204" pitchFamily="49" charset="0"/>
              </a:rPr>
            </a:br>
            <a:r>
              <a:rPr kumimoji="0" lang="en-US" altLang="en-US" sz="14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1400" b="1" i="0" u="none" strike="noStrike" cap="none" normalizeH="0" baseline="0" dirty="0" smtClean="0">
                <a:ln>
                  <a:noFill/>
                </a:ln>
                <a:solidFill>
                  <a:srgbClr val="000000"/>
                </a:solidFill>
                <a:effectLst/>
                <a:latin typeface="Lucida Console" panose="020B0609040504020204" pitchFamily="49" charset="0"/>
              </a:rPr>
              <a:t>then</a:t>
            </a:r>
            <a:r>
              <a:rPr kumimoji="0" lang="en-US" altLang="en-US" sz="1400" b="0" i="0" u="none" strike="noStrike" cap="none" normalizeH="0" baseline="0" dirty="0" smtClean="0">
                <a:ln>
                  <a:noFill/>
                </a:ln>
                <a:solidFill>
                  <a:srgbClr val="000000"/>
                </a:solidFill>
                <a:effectLst/>
                <a:latin typeface="Lucida Console" panose="020B0609040504020204" pitchFamily="49" charset="0"/>
              </a:rPr>
              <a:t>:</a:t>
            </a:r>
            <a:br>
              <a:rPr kumimoji="0" lang="en-US" altLang="en-US" sz="1400" b="0" i="0" u="none" strike="noStrike" cap="none" normalizeH="0" baseline="0" dirty="0" smtClean="0">
                <a:ln>
                  <a:noFill/>
                </a:ln>
                <a:solidFill>
                  <a:srgbClr val="000000"/>
                </a:solidFill>
                <a:effectLst/>
                <a:latin typeface="Lucida Console" panose="020B0609040504020204" pitchFamily="49" charset="0"/>
              </a:rPr>
            </a:br>
            <a:r>
              <a:rPr kumimoji="0" lang="en-US" altLang="en-US" sz="14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1400" b="0" i="0" u="none" strike="noStrike" cap="none" normalizeH="0" baseline="0" dirty="0" smtClean="0">
                <a:ln>
                  <a:noFill/>
                </a:ln>
                <a:solidFill>
                  <a:srgbClr val="0000FF"/>
                </a:solidFill>
                <a:effectLst/>
                <a:latin typeface="Lucida Console" panose="020B0609040504020204" pitchFamily="49" charset="0"/>
              </a:rPr>
              <a:t>1 </a:t>
            </a:r>
            <a:r>
              <a:rPr kumimoji="0" lang="en-US" altLang="en-US" sz="14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1400" b="1" i="0" u="none" strike="noStrike" cap="none" normalizeH="0" baseline="0" dirty="0" smtClean="0">
                <a:ln>
                  <a:noFill/>
                </a:ln>
                <a:solidFill>
                  <a:srgbClr val="660E7A"/>
                </a:solidFill>
                <a:effectLst/>
                <a:latin typeface="Lucida Console" panose="020B0609040504020204" pitchFamily="49" charset="0"/>
              </a:rPr>
              <a:t>sub1</a:t>
            </a:r>
            <a:r>
              <a:rPr kumimoji="0" lang="en-US" altLang="en-US" sz="1400" b="0" i="0" u="none" strike="noStrike" cap="none" normalizeH="0" baseline="0" dirty="0" smtClean="0">
                <a:ln>
                  <a:noFill/>
                </a:ln>
                <a:solidFill>
                  <a:srgbClr val="000000"/>
                </a:solidFill>
                <a:effectLst/>
                <a:latin typeface="Lucida Console" panose="020B0609040504020204" pitchFamily="49" charset="0"/>
              </a:rPr>
              <a:t>.receive(</a:t>
            </a:r>
            <a:r>
              <a:rPr kumimoji="0" lang="en-US" altLang="en-US" sz="1400" b="1" i="0" u="none" strike="noStrike" cap="none" normalizeH="0" baseline="0" dirty="0" smtClean="0">
                <a:ln>
                  <a:noFill/>
                </a:ln>
                <a:solidFill>
                  <a:srgbClr val="008000"/>
                </a:solidFill>
                <a:effectLst/>
                <a:latin typeface="Lucida Console" panose="020B0609040504020204" pitchFamily="49" charset="0"/>
              </a:rPr>
              <a:t>"hello"</a:t>
            </a:r>
            <a:r>
              <a:rPr kumimoji="0" lang="en-US" altLang="en-US" sz="1400" b="0" i="0" u="none" strike="noStrike" cap="none" normalizeH="0" baseline="0" dirty="0" smtClean="0">
                <a:ln>
                  <a:noFill/>
                </a:ln>
                <a:solidFill>
                  <a:srgbClr val="000000"/>
                </a:solidFill>
                <a:effectLst/>
                <a:latin typeface="Lucida Console" panose="020B0609040504020204" pitchFamily="49" charset="0"/>
              </a:rPr>
              <a:t>)</a:t>
            </a:r>
            <a:br>
              <a:rPr kumimoji="0" lang="en-US" altLang="en-US" sz="1400" b="0" i="0" u="none" strike="noStrike" cap="none" normalizeH="0" baseline="0" dirty="0" smtClean="0">
                <a:ln>
                  <a:noFill/>
                </a:ln>
                <a:solidFill>
                  <a:srgbClr val="000000"/>
                </a:solidFill>
                <a:effectLst/>
                <a:latin typeface="Lucida Console" panose="020B0609040504020204" pitchFamily="49" charset="0"/>
              </a:rPr>
            </a:br>
            <a:r>
              <a:rPr kumimoji="0" lang="en-US" altLang="en-US" sz="1400" b="0" i="0" u="none" strike="noStrike" cap="none" normalizeH="0" baseline="0" dirty="0" smtClean="0">
                <a:ln>
                  <a:noFill/>
                </a:ln>
                <a:solidFill>
                  <a:srgbClr val="000000"/>
                </a:solidFill>
                <a:effectLst/>
                <a:latin typeface="Lucida Console" panose="020B0609040504020204" pitchFamily="49" charset="0"/>
              </a:rPr>
              <a:t>        </a:t>
            </a:r>
            <a:r>
              <a:rPr lang="pl-PL" altLang="en-US" sz="1400" dirty="0">
                <a:solidFill>
                  <a:srgbClr val="0000FF"/>
                </a:solidFill>
                <a:latin typeface="Lucida Console" panose="020B0609040504020204" pitchFamily="49" charset="0"/>
              </a:rPr>
              <a:t>2</a:t>
            </a:r>
            <a:r>
              <a:rPr kumimoji="0" lang="en-US" altLang="en-US" sz="1400" b="0" i="0" u="none" strike="noStrike" cap="none" normalizeH="0" baseline="0" dirty="0" smtClean="0">
                <a:ln>
                  <a:noFill/>
                </a:ln>
                <a:solidFill>
                  <a:srgbClr val="0000FF"/>
                </a:solidFill>
                <a:effectLst/>
                <a:latin typeface="Lucida Console" panose="020B0609040504020204" pitchFamily="49" charset="0"/>
              </a:rPr>
              <a:t> </a:t>
            </a:r>
            <a:r>
              <a:rPr kumimoji="0" lang="en-US" altLang="en-US" sz="14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1400" b="1" i="0" u="none" strike="noStrike" cap="none" normalizeH="0" baseline="0" dirty="0" smtClean="0">
                <a:ln>
                  <a:noFill/>
                </a:ln>
                <a:solidFill>
                  <a:srgbClr val="660E7A"/>
                </a:solidFill>
                <a:effectLst/>
                <a:latin typeface="Lucida Console" panose="020B0609040504020204" pitchFamily="49" charset="0"/>
              </a:rPr>
              <a:t>sub2</a:t>
            </a:r>
            <a:r>
              <a:rPr kumimoji="0" lang="en-US" altLang="en-US" sz="1400" b="0" i="0" u="none" strike="noStrike" cap="none" normalizeH="0" baseline="0" dirty="0" smtClean="0">
                <a:ln>
                  <a:noFill/>
                </a:ln>
                <a:solidFill>
                  <a:srgbClr val="000000"/>
                </a:solidFill>
                <a:effectLst/>
                <a:latin typeface="Lucida Console" panose="020B0609040504020204" pitchFamily="49" charset="0"/>
              </a:rPr>
              <a:t>.receive(</a:t>
            </a:r>
            <a:r>
              <a:rPr kumimoji="0" lang="en-US" altLang="en-US" sz="1400" b="1" i="0" u="none" strike="noStrike" cap="none" normalizeH="0" baseline="0" dirty="0" smtClean="0">
                <a:ln>
                  <a:noFill/>
                </a:ln>
                <a:solidFill>
                  <a:srgbClr val="008000"/>
                </a:solidFill>
                <a:effectLst/>
                <a:latin typeface="Lucida Console" panose="020B0609040504020204" pitchFamily="49" charset="0"/>
              </a:rPr>
              <a:t>"hello"</a:t>
            </a:r>
            <a:r>
              <a:rPr kumimoji="0" lang="en-US" altLang="en-US" sz="1400" b="0" i="0" u="none" strike="noStrike" cap="none" normalizeH="0" baseline="0" dirty="0" smtClean="0">
                <a:ln>
                  <a:noFill/>
                </a:ln>
                <a:solidFill>
                  <a:srgbClr val="000000"/>
                </a:solidFill>
                <a:effectLst/>
                <a:latin typeface="Lucida Console" panose="020B0609040504020204" pitchFamily="49" charset="0"/>
              </a:rPr>
              <a:t>)</a:t>
            </a:r>
            <a:r>
              <a:rPr kumimoji="0" lang="pl-PL" altLang="en-US" sz="1400" b="0" i="0" u="none" strike="noStrike" cap="none" normalizeH="0" baseline="0" dirty="0" smtClean="0">
                <a:ln>
                  <a:noFill/>
                </a:ln>
                <a:solidFill>
                  <a:srgbClr val="000000"/>
                </a:solidFill>
                <a:effectLst/>
                <a:latin typeface="Lucida Console" panose="020B0609040504020204" pitchFamily="49" charset="0"/>
              </a:rPr>
              <a:t> </a:t>
            </a:r>
            <a:r>
              <a:rPr lang="en-US" altLang="en-US" sz="1400" i="1" dirty="0">
                <a:solidFill>
                  <a:srgbClr val="808080"/>
                </a:solidFill>
                <a:latin typeface="Lucida Console" panose="020B0609040504020204" pitchFamily="49" charset="0"/>
              </a:rPr>
              <a:t>// </a:t>
            </a:r>
            <a:r>
              <a:rPr lang="pl-PL" altLang="en-US" sz="1400" i="1" dirty="0" smtClean="0">
                <a:solidFill>
                  <a:srgbClr val="808080"/>
                </a:solidFill>
                <a:latin typeface="Lucida Console" panose="020B0609040504020204" pitchFamily="49" charset="0"/>
              </a:rPr>
              <a:t>&lt;- error</a:t>
            </a:r>
            <a:r>
              <a:rPr kumimoji="0" lang="en-US" altLang="en-US" sz="1400" b="0" i="0" u="none" strike="noStrike" cap="none" normalizeH="0" baseline="0" dirty="0" smtClean="0">
                <a:ln>
                  <a:noFill/>
                </a:ln>
                <a:solidFill>
                  <a:srgbClr val="000000"/>
                </a:solidFill>
                <a:effectLst/>
                <a:latin typeface="Lucida Console" panose="020B0609040504020204" pitchFamily="49" charset="0"/>
              </a:rPr>
              <a:t/>
            </a:r>
            <a:br>
              <a:rPr kumimoji="0" lang="en-US" altLang="en-US" sz="1400" b="0" i="0" u="none" strike="noStrike" cap="none" normalizeH="0" baseline="0" dirty="0" smtClean="0">
                <a:ln>
                  <a:noFill/>
                </a:ln>
                <a:solidFill>
                  <a:srgbClr val="000000"/>
                </a:solidFill>
                <a:effectLst/>
                <a:latin typeface="Lucida Console" panose="020B0609040504020204" pitchFamily="49" charset="0"/>
              </a:rPr>
            </a:br>
            <a:r>
              <a:rPr kumimoji="0" lang="en-US" altLang="en-US" sz="1400" b="0" i="0" u="none" strike="noStrike" cap="none" normalizeH="0" baseline="0" dirty="0" smtClean="0">
                <a:ln>
                  <a:noFill/>
                </a:ln>
                <a:solidFill>
                  <a:srgbClr val="000000"/>
                </a:solidFill>
                <a:effectLst/>
                <a:latin typeface="Lucida Console" panose="020B0609040504020204" pitchFamily="49" charset="0"/>
              </a:rPr>
              <a:t>    }</a:t>
            </a:r>
            <a:endParaRPr kumimoji="0" lang="pl-PL" altLang="en-US" sz="1400" b="0" i="0" u="none" strike="noStrike" cap="none" normalizeH="0" baseline="0" dirty="0" smtClean="0">
              <a:ln>
                <a:noFill/>
              </a:ln>
              <a:solidFill>
                <a:srgbClr val="000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pl-PL" altLang="en-US" sz="1400" dirty="0">
                <a:solidFill>
                  <a:srgbClr val="000000"/>
                </a:solidFill>
                <a:latin typeface="Lucida Console" panose="020B0609040504020204" pitchFamily="49" charset="0"/>
              </a:rPr>
              <a:t>}</a:t>
            </a:r>
            <a:endParaRPr kumimoji="0" lang="en-US" altLang="en-US" sz="3600" b="0" i="0" u="none" strike="noStrike" cap="none" normalizeH="0" baseline="0" dirty="0" smtClean="0">
              <a:ln>
                <a:noFill/>
              </a:ln>
              <a:solidFill>
                <a:schemeClr val="tx1"/>
              </a:solidFill>
              <a:effectLst/>
              <a:latin typeface="Lucida Console" panose="020B0609040504020204" pitchFamily="49" charset="0"/>
            </a:endParaRPr>
          </a:p>
        </p:txBody>
      </p:sp>
      <p:sp>
        <p:nvSpPr>
          <p:cNvPr id="2" name="Rectangle 1"/>
          <p:cNvSpPr/>
          <p:nvPr/>
        </p:nvSpPr>
        <p:spPr>
          <a:xfrm>
            <a:off x="838200" y="5740795"/>
            <a:ext cx="6096000" cy="646331"/>
          </a:xfrm>
          <a:prstGeom prst="rect">
            <a:avLst/>
          </a:prstGeom>
          <a:solidFill>
            <a:schemeClr val="bg2"/>
          </a:solidFill>
        </p:spPr>
        <p:txBody>
          <a:bodyPr>
            <a:spAutoFit/>
          </a:bodyPr>
          <a:lstStyle/>
          <a:p>
            <a:r>
              <a:rPr lang="en-US" dirty="0">
                <a:latin typeface="Lucida Console" panose="020B0609040504020204" pitchFamily="49" charset="0"/>
              </a:rPr>
              <a:t>Too few invocations for</a:t>
            </a:r>
            <a:r>
              <a:rPr lang="en-US" dirty="0" smtClean="0">
                <a:latin typeface="Lucida Console" panose="020B0609040504020204" pitchFamily="49" charset="0"/>
              </a:rPr>
              <a:t>:</a:t>
            </a:r>
            <a:endParaRPr lang="en-US" dirty="0">
              <a:latin typeface="Lucida Console" panose="020B0609040504020204" pitchFamily="49" charset="0"/>
            </a:endParaRPr>
          </a:p>
          <a:p>
            <a:r>
              <a:rPr lang="en-US" dirty="0">
                <a:latin typeface="Lucida Console" panose="020B0609040504020204" pitchFamily="49" charset="0"/>
              </a:rPr>
              <a:t>2 * sub2.receive("hello")   (1 invocation)</a:t>
            </a:r>
          </a:p>
        </p:txBody>
      </p:sp>
    </p:spTree>
    <p:extLst>
      <p:ext uri="{BB962C8B-B14F-4D97-AF65-F5344CB8AC3E}">
        <p14:creationId xmlns:p14="http://schemas.microsoft.com/office/powerpoint/2010/main" val="83592097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566184" y="6288704"/>
            <a:ext cx="5434308" cy="369332"/>
          </a:xfrm>
          <a:prstGeom prst="rect">
            <a:avLst/>
          </a:prstGeom>
        </p:spPr>
        <p:txBody>
          <a:bodyPr wrap="none">
            <a:spAutoFit/>
          </a:bodyPr>
          <a:lstStyle/>
          <a:p>
            <a:r>
              <a:rPr lang="en-US" dirty="0" smtClean="0"/>
              <a:t>http://spockframework.org/spock/docs/1.1-SNAPSHOT/</a:t>
            </a:r>
            <a:endParaRPr lang="en-US" dirty="0"/>
          </a:p>
        </p:txBody>
      </p:sp>
      <p:sp>
        <p:nvSpPr>
          <p:cNvPr id="4" name="Title 3"/>
          <p:cNvSpPr>
            <a:spLocks noGrp="1"/>
          </p:cNvSpPr>
          <p:nvPr>
            <p:ph type="title"/>
          </p:nvPr>
        </p:nvSpPr>
        <p:spPr/>
        <p:txBody>
          <a:bodyPr/>
          <a:lstStyle/>
          <a:p>
            <a:r>
              <a:rPr lang="pl-PL" dirty="0" smtClean="0"/>
              <a:t>Mocking – </a:t>
            </a:r>
            <a:r>
              <a:rPr lang="en-US" dirty="0" smtClean="0"/>
              <a:t>Cardinality</a:t>
            </a:r>
            <a:r>
              <a:rPr lang="pl-PL" dirty="0" smtClean="0"/>
              <a:t>, Target, Method</a:t>
            </a:r>
            <a:endParaRPr lang="en-US" dirty="0"/>
          </a:p>
        </p:txBody>
      </p:sp>
      <p:sp>
        <p:nvSpPr>
          <p:cNvPr id="7" name="Rectangle 1"/>
          <p:cNvSpPr>
            <a:spLocks noChangeArrowheads="1"/>
          </p:cNvSpPr>
          <p:nvPr/>
        </p:nvSpPr>
        <p:spPr bwMode="auto">
          <a:xfrm>
            <a:off x="838200" y="1690688"/>
            <a:ext cx="10676021" cy="1754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FF"/>
                </a:solidFill>
                <a:effectLst/>
                <a:latin typeface="Lucida Console" panose="020B0609040504020204" pitchFamily="49" charset="0"/>
              </a:rPr>
              <a:t>1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660E7A"/>
                </a:solidFill>
                <a:effectLst/>
                <a:latin typeface="Lucida Console" panose="020B0609040504020204" pitchFamily="49" charset="0"/>
              </a:rPr>
              <a:t>sub1</a:t>
            </a:r>
            <a:r>
              <a:rPr kumimoji="0" lang="en-US" altLang="en-US" b="0" i="0" u="none" strike="noStrike" cap="none" normalizeH="0" baseline="0" dirty="0" smtClean="0">
                <a:ln>
                  <a:noFill/>
                </a:ln>
                <a:solidFill>
                  <a:srgbClr val="000000"/>
                </a:solidFill>
                <a:effectLst/>
                <a:latin typeface="Lucida Console" panose="020B0609040504020204" pitchFamily="49" charset="0"/>
              </a:rPr>
              <a:t>.receive(</a:t>
            </a:r>
            <a:r>
              <a:rPr kumimoji="0" lang="en-US" altLang="en-US" b="1" i="0" u="none" strike="noStrike" cap="none" normalizeH="0" baseline="0" dirty="0" smtClean="0">
                <a:ln>
                  <a:noFill/>
                </a:ln>
                <a:solidFill>
                  <a:srgbClr val="008000"/>
                </a:solidFill>
                <a:effectLst/>
                <a:latin typeface="Lucida Console" panose="020B0609040504020204" pitchFamily="49" charset="0"/>
              </a:rPr>
              <a:t>"hello"</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0" i="1" u="none" strike="noStrike" cap="none" normalizeH="0" baseline="0" dirty="0" smtClean="0">
                <a:ln>
                  <a:noFill/>
                </a:ln>
                <a:solidFill>
                  <a:srgbClr val="808080"/>
                </a:solidFill>
                <a:effectLst/>
                <a:latin typeface="Lucida Console" panose="020B0609040504020204" pitchFamily="49" charset="0"/>
              </a:rPr>
              <a:t>// exactly one call</a:t>
            </a:r>
            <a:br>
              <a:rPr kumimoji="0" lang="en-US" altLang="en-US" b="0" i="1" u="none" strike="noStrike" cap="none" normalizeH="0" baseline="0" dirty="0" smtClean="0">
                <a:ln>
                  <a:noFill/>
                </a:ln>
                <a:solidFill>
                  <a:srgbClr val="808080"/>
                </a:solidFill>
                <a:effectLst/>
                <a:latin typeface="Lucida Console" panose="020B0609040504020204" pitchFamily="49" charset="0"/>
              </a:rPr>
            </a:br>
            <a:r>
              <a:rPr kumimoji="0" lang="en-US" altLang="en-US" b="0" i="0" u="none" strike="noStrike" cap="none" normalizeH="0" baseline="0" dirty="0" smtClean="0">
                <a:ln>
                  <a:noFill/>
                </a:ln>
                <a:solidFill>
                  <a:srgbClr val="0000FF"/>
                </a:solidFill>
                <a:effectLst/>
                <a:latin typeface="Lucida Console" panose="020B0609040504020204" pitchFamily="49" charset="0"/>
              </a:rPr>
              <a:t>0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660E7A"/>
                </a:solidFill>
                <a:effectLst/>
                <a:latin typeface="Lucida Console" panose="020B0609040504020204" pitchFamily="49" charset="0"/>
              </a:rPr>
              <a:t>sub1</a:t>
            </a:r>
            <a:r>
              <a:rPr kumimoji="0" lang="en-US" altLang="en-US" b="0" i="0" u="none" strike="noStrike" cap="none" normalizeH="0" baseline="0" dirty="0" smtClean="0">
                <a:ln>
                  <a:noFill/>
                </a:ln>
                <a:solidFill>
                  <a:srgbClr val="000000"/>
                </a:solidFill>
                <a:effectLst/>
                <a:latin typeface="Lucida Console" panose="020B0609040504020204" pitchFamily="49" charset="0"/>
              </a:rPr>
              <a:t>.receive(</a:t>
            </a:r>
            <a:r>
              <a:rPr kumimoji="0" lang="en-US" altLang="en-US" b="1" i="0" u="none" strike="noStrike" cap="none" normalizeH="0" baseline="0" dirty="0" smtClean="0">
                <a:ln>
                  <a:noFill/>
                </a:ln>
                <a:solidFill>
                  <a:srgbClr val="008000"/>
                </a:solidFill>
                <a:effectLst/>
                <a:latin typeface="Lucida Console" panose="020B0609040504020204" pitchFamily="49" charset="0"/>
              </a:rPr>
              <a:t>"hello"</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0" i="1" u="none" strike="noStrike" cap="none" normalizeH="0" baseline="0" dirty="0" smtClean="0">
                <a:ln>
                  <a:noFill/>
                </a:ln>
                <a:solidFill>
                  <a:srgbClr val="808080"/>
                </a:solidFill>
                <a:effectLst/>
                <a:latin typeface="Lucida Console" panose="020B0609040504020204" pitchFamily="49" charset="0"/>
              </a:rPr>
              <a:t>// zero calls</a:t>
            </a:r>
            <a:br>
              <a:rPr kumimoji="0" lang="en-US" altLang="en-US" b="0" i="1" u="none" strike="noStrike" cap="none" normalizeH="0" baseline="0" dirty="0" smtClean="0">
                <a:ln>
                  <a:noFill/>
                </a:ln>
                <a:solidFill>
                  <a:srgbClr val="80808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a:t>
            </a:r>
            <a:r>
              <a:rPr kumimoji="0" lang="en-US" altLang="en-US" b="0" i="0" u="none" strike="noStrike" cap="none" normalizeH="0" baseline="0" dirty="0" smtClean="0">
                <a:ln>
                  <a:noFill/>
                </a:ln>
                <a:solidFill>
                  <a:srgbClr val="0000FF"/>
                </a:solidFill>
                <a:effectLst/>
                <a:latin typeface="Lucida Console" panose="020B0609040504020204" pitchFamily="49" charset="0"/>
              </a:rPr>
              <a:t>1</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r>
              <a:rPr kumimoji="0" lang="en-US" altLang="en-US" b="0" i="0" u="none" strike="noStrike" cap="none" normalizeH="0" baseline="0" dirty="0" smtClean="0">
                <a:ln>
                  <a:noFill/>
                </a:ln>
                <a:solidFill>
                  <a:srgbClr val="0000FF"/>
                </a:solidFill>
                <a:effectLst/>
                <a:latin typeface="Lucida Console" panose="020B0609040504020204" pitchFamily="49" charset="0"/>
              </a:rPr>
              <a:t>3</a:t>
            </a:r>
            <a:r>
              <a:rPr kumimoji="0" lang="en-US" altLang="en-US" b="0" i="0" u="none" strike="noStrike" cap="none" normalizeH="0" baseline="0" dirty="0" smtClean="0">
                <a:ln>
                  <a:noFill/>
                </a:ln>
                <a:solidFill>
                  <a:srgbClr val="000000"/>
                </a:solidFill>
                <a:effectLst/>
                <a:latin typeface="Lucida Console" panose="020B0609040504020204" pitchFamily="49" charset="0"/>
              </a:rPr>
              <a:t>) * </a:t>
            </a:r>
            <a:r>
              <a:rPr kumimoji="0" lang="en-US" altLang="en-US" b="1" i="0" u="none" strike="noStrike" cap="none" normalizeH="0" baseline="0" dirty="0" smtClean="0">
                <a:ln>
                  <a:noFill/>
                </a:ln>
                <a:solidFill>
                  <a:srgbClr val="660E7A"/>
                </a:solidFill>
                <a:effectLst/>
                <a:latin typeface="Lucida Console" panose="020B0609040504020204" pitchFamily="49" charset="0"/>
              </a:rPr>
              <a:t>sub1</a:t>
            </a:r>
            <a:r>
              <a:rPr kumimoji="0" lang="en-US" altLang="en-US" b="0" i="0" u="none" strike="noStrike" cap="none" normalizeH="0" baseline="0" dirty="0" smtClean="0">
                <a:ln>
                  <a:noFill/>
                </a:ln>
                <a:solidFill>
                  <a:srgbClr val="000000"/>
                </a:solidFill>
                <a:effectLst/>
                <a:latin typeface="Lucida Console" panose="020B0609040504020204" pitchFamily="49" charset="0"/>
              </a:rPr>
              <a:t>.receive(</a:t>
            </a:r>
            <a:r>
              <a:rPr kumimoji="0" lang="en-US" altLang="en-US" b="1" i="0" u="none" strike="noStrike" cap="none" normalizeH="0" baseline="0" dirty="0" smtClean="0">
                <a:ln>
                  <a:noFill/>
                </a:ln>
                <a:solidFill>
                  <a:srgbClr val="008000"/>
                </a:solidFill>
                <a:effectLst/>
                <a:latin typeface="Lucida Console" panose="020B0609040504020204" pitchFamily="49" charset="0"/>
              </a:rPr>
              <a:t>"hello"</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0" i="1" u="none" strike="noStrike" cap="none" normalizeH="0" baseline="0" dirty="0" smtClean="0">
                <a:ln>
                  <a:noFill/>
                </a:ln>
                <a:solidFill>
                  <a:srgbClr val="808080"/>
                </a:solidFill>
                <a:effectLst/>
                <a:latin typeface="Lucida Console" panose="020B0609040504020204" pitchFamily="49" charset="0"/>
              </a:rPr>
              <a:t>// between one and three calls (inclusive)</a:t>
            </a:r>
            <a:br>
              <a:rPr kumimoji="0" lang="en-US" altLang="en-US" b="0" i="1" u="none" strike="noStrike" cap="none" normalizeH="0" baseline="0" dirty="0" smtClean="0">
                <a:ln>
                  <a:noFill/>
                </a:ln>
                <a:solidFill>
                  <a:srgbClr val="80808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a:t>
            </a:r>
            <a:r>
              <a:rPr kumimoji="0" lang="en-US" altLang="en-US" b="0" i="0" u="none" strike="noStrike" cap="none" normalizeH="0" baseline="0" dirty="0" smtClean="0">
                <a:ln>
                  <a:noFill/>
                </a:ln>
                <a:solidFill>
                  <a:srgbClr val="0000FF"/>
                </a:solidFill>
                <a:effectLst/>
                <a:latin typeface="Lucida Console" panose="020B0609040504020204" pitchFamily="49" charset="0"/>
              </a:rPr>
              <a:t>1</a:t>
            </a:r>
            <a:r>
              <a:rPr kumimoji="0" lang="en-US" altLang="en-US" b="0" i="0" u="none" strike="noStrike" cap="none" normalizeH="0" baseline="0" dirty="0" smtClean="0">
                <a:ln>
                  <a:noFill/>
                </a:ln>
                <a:solidFill>
                  <a:srgbClr val="000000"/>
                </a:solidFill>
                <a:effectLst/>
                <a:latin typeface="Lucida Console" panose="020B0609040504020204" pitchFamily="49" charset="0"/>
              </a:rPr>
              <a:t>.._) * </a:t>
            </a:r>
            <a:r>
              <a:rPr kumimoji="0" lang="en-US" altLang="en-US" b="1" i="0" u="none" strike="noStrike" cap="none" normalizeH="0" baseline="0" dirty="0" smtClean="0">
                <a:ln>
                  <a:noFill/>
                </a:ln>
                <a:solidFill>
                  <a:srgbClr val="660E7A"/>
                </a:solidFill>
                <a:effectLst/>
                <a:latin typeface="Lucida Console" panose="020B0609040504020204" pitchFamily="49" charset="0"/>
              </a:rPr>
              <a:t>sub1</a:t>
            </a:r>
            <a:r>
              <a:rPr kumimoji="0" lang="en-US" altLang="en-US" b="0" i="0" u="none" strike="noStrike" cap="none" normalizeH="0" baseline="0" dirty="0" smtClean="0">
                <a:ln>
                  <a:noFill/>
                </a:ln>
                <a:solidFill>
                  <a:srgbClr val="000000"/>
                </a:solidFill>
                <a:effectLst/>
                <a:latin typeface="Lucida Console" panose="020B0609040504020204" pitchFamily="49" charset="0"/>
              </a:rPr>
              <a:t>.receive(</a:t>
            </a:r>
            <a:r>
              <a:rPr kumimoji="0" lang="en-US" altLang="en-US" b="1" i="0" u="none" strike="noStrike" cap="none" normalizeH="0" baseline="0" dirty="0" smtClean="0">
                <a:ln>
                  <a:noFill/>
                </a:ln>
                <a:solidFill>
                  <a:srgbClr val="008000"/>
                </a:solidFill>
                <a:effectLst/>
                <a:latin typeface="Lucida Console" panose="020B0609040504020204" pitchFamily="49" charset="0"/>
              </a:rPr>
              <a:t>"hello"</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0" i="1" u="none" strike="noStrike" cap="none" normalizeH="0" baseline="0" dirty="0" smtClean="0">
                <a:ln>
                  <a:noFill/>
                </a:ln>
                <a:solidFill>
                  <a:srgbClr val="808080"/>
                </a:solidFill>
                <a:effectLst/>
                <a:latin typeface="Lucida Console" panose="020B0609040504020204" pitchFamily="49" charset="0"/>
              </a:rPr>
              <a:t>// at least one call</a:t>
            </a:r>
            <a:br>
              <a:rPr kumimoji="0" lang="en-US" altLang="en-US" b="0" i="1" u="none" strike="noStrike" cap="none" normalizeH="0" baseline="0" dirty="0" smtClean="0">
                <a:ln>
                  <a:noFill/>
                </a:ln>
                <a:solidFill>
                  <a:srgbClr val="80808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(_..</a:t>
            </a:r>
            <a:r>
              <a:rPr kumimoji="0" lang="en-US" altLang="en-US" b="0" i="0" u="none" strike="noStrike" cap="none" normalizeH="0" baseline="0" dirty="0" smtClean="0">
                <a:ln>
                  <a:noFill/>
                </a:ln>
                <a:solidFill>
                  <a:srgbClr val="0000FF"/>
                </a:solidFill>
                <a:effectLst/>
                <a:latin typeface="Lucida Console" panose="020B0609040504020204" pitchFamily="49" charset="0"/>
              </a:rPr>
              <a:t>3</a:t>
            </a:r>
            <a:r>
              <a:rPr kumimoji="0" lang="en-US" altLang="en-US" b="0" i="0" u="none" strike="noStrike" cap="none" normalizeH="0" baseline="0" dirty="0" smtClean="0">
                <a:ln>
                  <a:noFill/>
                </a:ln>
                <a:solidFill>
                  <a:srgbClr val="000000"/>
                </a:solidFill>
                <a:effectLst/>
                <a:latin typeface="Lucida Console" panose="020B0609040504020204" pitchFamily="49" charset="0"/>
              </a:rPr>
              <a:t>) * </a:t>
            </a:r>
            <a:r>
              <a:rPr kumimoji="0" lang="en-US" altLang="en-US" b="1" i="0" u="none" strike="noStrike" cap="none" normalizeH="0" baseline="0" dirty="0" smtClean="0">
                <a:ln>
                  <a:noFill/>
                </a:ln>
                <a:solidFill>
                  <a:srgbClr val="660E7A"/>
                </a:solidFill>
                <a:effectLst/>
                <a:latin typeface="Lucida Console" panose="020B0609040504020204" pitchFamily="49" charset="0"/>
              </a:rPr>
              <a:t>sub1</a:t>
            </a:r>
            <a:r>
              <a:rPr kumimoji="0" lang="en-US" altLang="en-US" b="0" i="0" u="none" strike="noStrike" cap="none" normalizeH="0" baseline="0" dirty="0" smtClean="0">
                <a:ln>
                  <a:noFill/>
                </a:ln>
                <a:solidFill>
                  <a:srgbClr val="000000"/>
                </a:solidFill>
                <a:effectLst/>
                <a:latin typeface="Lucida Console" panose="020B0609040504020204" pitchFamily="49" charset="0"/>
              </a:rPr>
              <a:t>.receive(</a:t>
            </a:r>
            <a:r>
              <a:rPr kumimoji="0" lang="en-US" altLang="en-US" b="1" i="0" u="none" strike="noStrike" cap="none" normalizeH="0" baseline="0" dirty="0" smtClean="0">
                <a:ln>
                  <a:noFill/>
                </a:ln>
                <a:solidFill>
                  <a:srgbClr val="008000"/>
                </a:solidFill>
                <a:effectLst/>
                <a:latin typeface="Lucida Console" panose="020B0609040504020204" pitchFamily="49" charset="0"/>
              </a:rPr>
              <a:t>"hello"</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0" i="1" u="none" strike="noStrike" cap="none" normalizeH="0" baseline="0" dirty="0" smtClean="0">
                <a:ln>
                  <a:noFill/>
                </a:ln>
                <a:solidFill>
                  <a:srgbClr val="808080"/>
                </a:solidFill>
                <a:effectLst/>
                <a:latin typeface="Lucida Console" panose="020B0609040504020204" pitchFamily="49" charset="0"/>
              </a:rPr>
              <a:t>// at most three calls</a:t>
            </a:r>
            <a:br>
              <a:rPr kumimoji="0" lang="en-US" altLang="en-US" b="0" i="1" u="none" strike="noStrike" cap="none" normalizeH="0" baseline="0" dirty="0" smtClean="0">
                <a:ln>
                  <a:noFill/>
                </a:ln>
                <a:solidFill>
                  <a:srgbClr val="80808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_ * </a:t>
            </a:r>
            <a:r>
              <a:rPr kumimoji="0" lang="en-US" altLang="en-US" b="1" i="0" u="none" strike="noStrike" cap="none" normalizeH="0" baseline="0" dirty="0" smtClean="0">
                <a:ln>
                  <a:noFill/>
                </a:ln>
                <a:solidFill>
                  <a:srgbClr val="660E7A"/>
                </a:solidFill>
                <a:effectLst/>
                <a:latin typeface="Lucida Console" panose="020B0609040504020204" pitchFamily="49" charset="0"/>
              </a:rPr>
              <a:t>sub1</a:t>
            </a:r>
            <a:r>
              <a:rPr kumimoji="0" lang="en-US" altLang="en-US" b="0" i="0" u="none" strike="noStrike" cap="none" normalizeH="0" baseline="0" dirty="0" smtClean="0">
                <a:ln>
                  <a:noFill/>
                </a:ln>
                <a:solidFill>
                  <a:srgbClr val="000000"/>
                </a:solidFill>
                <a:effectLst/>
                <a:latin typeface="Lucida Console" panose="020B0609040504020204" pitchFamily="49" charset="0"/>
              </a:rPr>
              <a:t>.receive(</a:t>
            </a:r>
            <a:r>
              <a:rPr kumimoji="0" lang="en-US" altLang="en-US" b="1" i="0" u="none" strike="noStrike" cap="none" normalizeH="0" baseline="0" dirty="0" smtClean="0">
                <a:ln>
                  <a:noFill/>
                </a:ln>
                <a:solidFill>
                  <a:srgbClr val="008000"/>
                </a:solidFill>
                <a:effectLst/>
                <a:latin typeface="Lucida Console" panose="020B0609040504020204" pitchFamily="49" charset="0"/>
              </a:rPr>
              <a:t>"hello"</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0" i="1" u="none" strike="noStrike" cap="none" normalizeH="0" baseline="0" dirty="0" smtClean="0">
                <a:ln>
                  <a:noFill/>
                </a:ln>
                <a:solidFill>
                  <a:srgbClr val="808080"/>
                </a:solidFill>
                <a:effectLst/>
                <a:latin typeface="Lucida Console" panose="020B0609040504020204" pitchFamily="49" charset="0"/>
              </a:rPr>
              <a:t>// any number of calls, including zero</a:t>
            </a:r>
            <a:endParaRPr kumimoji="0" lang="en-US" altLang="en-US" sz="4400" b="0" i="0" u="none" strike="noStrike" cap="none" normalizeH="0" baseline="0" dirty="0" smtClean="0">
              <a:ln>
                <a:noFill/>
              </a:ln>
              <a:solidFill>
                <a:schemeClr val="tx1"/>
              </a:solidFill>
              <a:effectLst/>
              <a:latin typeface="Lucida Console" panose="020B0609040504020204" pitchFamily="49" charset="0"/>
            </a:endParaRPr>
          </a:p>
        </p:txBody>
      </p:sp>
      <p:sp>
        <p:nvSpPr>
          <p:cNvPr id="9" name="Rectangle 3"/>
          <p:cNvSpPr>
            <a:spLocks noChangeArrowheads="1"/>
          </p:cNvSpPr>
          <p:nvPr/>
        </p:nvSpPr>
        <p:spPr bwMode="auto">
          <a:xfrm>
            <a:off x="838200" y="3728971"/>
            <a:ext cx="1014262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FF"/>
                </a:solidFill>
                <a:effectLst/>
                <a:latin typeface="Lucida Console" panose="020B0609040504020204" pitchFamily="49" charset="0"/>
              </a:rPr>
              <a:t>1 </a:t>
            </a:r>
            <a:r>
              <a:rPr kumimoji="0" lang="en-US" altLang="en-US" b="0" i="0" u="none" strike="noStrike" cap="none" normalizeH="0" baseline="0" dirty="0" smtClean="0">
                <a:ln>
                  <a:noFill/>
                </a:ln>
                <a:solidFill>
                  <a:srgbClr val="000000"/>
                </a:solidFill>
                <a:effectLst/>
                <a:latin typeface="Lucida Console" panose="020B0609040504020204" pitchFamily="49" charset="0"/>
              </a:rPr>
              <a:t>* _.receive(</a:t>
            </a:r>
            <a:r>
              <a:rPr kumimoji="0" lang="en-US" altLang="en-US" b="1" i="0" u="none" strike="noStrike" cap="none" normalizeH="0" baseline="0" dirty="0" smtClean="0">
                <a:ln>
                  <a:noFill/>
                </a:ln>
                <a:solidFill>
                  <a:srgbClr val="008000"/>
                </a:solidFill>
                <a:effectLst/>
                <a:latin typeface="Lucida Console" panose="020B0609040504020204" pitchFamily="49" charset="0"/>
              </a:rPr>
              <a:t>"hello"</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0" i="1" u="none" strike="noStrike" cap="none" normalizeH="0" baseline="0" dirty="0" smtClean="0">
                <a:ln>
                  <a:noFill/>
                </a:ln>
                <a:solidFill>
                  <a:srgbClr val="808080"/>
                </a:solidFill>
                <a:effectLst/>
                <a:latin typeface="Lucida Console" panose="020B0609040504020204" pitchFamily="49" charset="0"/>
              </a:rPr>
              <a:t>// a call to any mock</a:t>
            </a:r>
            <a:r>
              <a:rPr kumimoji="0" lang="pl-PL" altLang="en-US" b="0" i="1" u="none" strike="noStrike" cap="none" normalizeH="0" dirty="0" smtClean="0">
                <a:ln>
                  <a:noFill/>
                </a:ln>
                <a:solidFill>
                  <a:srgbClr val="808080"/>
                </a:solidFill>
                <a:effectLst/>
                <a:latin typeface="Lucida Console" panose="020B0609040504020204" pitchFamily="49" charset="0"/>
              </a:rPr>
              <a:t> </a:t>
            </a:r>
            <a:r>
              <a:rPr kumimoji="0" lang="en-US" altLang="en-US" b="0" i="1" u="none" strike="noStrike" cap="none" normalizeH="0" baseline="0" dirty="0" smtClean="0">
                <a:ln>
                  <a:noFill/>
                </a:ln>
                <a:solidFill>
                  <a:srgbClr val="808080"/>
                </a:solidFill>
                <a:effectLst/>
                <a:latin typeface="Lucida Console" panose="020B0609040504020204" pitchFamily="49" charset="0"/>
              </a:rPr>
              <a:t>object</a:t>
            </a:r>
            <a:endParaRPr kumimoji="0" lang="en-US" altLang="en-US" sz="1800" b="0" i="0" u="none" strike="noStrike" cap="none" normalizeH="0" baseline="0" dirty="0" smtClean="0">
              <a:ln>
                <a:noFill/>
              </a:ln>
              <a:solidFill>
                <a:schemeClr val="tx1"/>
              </a:solidFill>
              <a:effectLst/>
              <a:latin typeface="Lucida Console" panose="020B0609040504020204" pitchFamily="49" charset="0"/>
            </a:endParaRPr>
          </a:p>
        </p:txBody>
      </p:sp>
      <p:sp>
        <p:nvSpPr>
          <p:cNvPr id="10" name="Rectangle 4"/>
          <p:cNvSpPr>
            <a:spLocks noChangeArrowheads="1"/>
          </p:cNvSpPr>
          <p:nvPr/>
        </p:nvSpPr>
        <p:spPr bwMode="auto">
          <a:xfrm>
            <a:off x="838200" y="4382260"/>
            <a:ext cx="11253537"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FF"/>
                </a:solidFill>
                <a:effectLst/>
                <a:latin typeface="Lucida Console" panose="020B0609040504020204" pitchFamily="49" charset="0"/>
              </a:rPr>
              <a:t>1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660E7A"/>
                </a:solidFill>
                <a:effectLst/>
                <a:latin typeface="Lucida Console" panose="020B0609040504020204" pitchFamily="49" charset="0"/>
              </a:rPr>
              <a:t>sub1</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r>
              <a:rPr kumimoji="0" lang="en-US" altLang="en-US" b="1" i="0" u="none" strike="noStrike" cap="none" normalizeH="0" baseline="0" dirty="0" smtClean="0">
                <a:ln>
                  <a:noFill/>
                </a:ln>
                <a:solidFill>
                  <a:srgbClr val="008000"/>
                </a:solidFill>
                <a:effectLst/>
                <a:latin typeface="Lucida Console" panose="020B0609040504020204" pitchFamily="49" charset="0"/>
              </a:rPr>
              <a:t>/r.*e/</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r>
              <a:rPr kumimoji="0" lang="en-US" altLang="en-US" b="1" i="0" u="none" strike="noStrike" cap="none" normalizeH="0" baseline="0" dirty="0" smtClean="0">
                <a:ln>
                  <a:noFill/>
                </a:ln>
                <a:solidFill>
                  <a:srgbClr val="008000"/>
                </a:solidFill>
                <a:effectLst/>
                <a:latin typeface="Lucida Console" panose="020B0609040504020204" pitchFamily="49" charset="0"/>
              </a:rPr>
              <a:t>"hello"</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0" i="1" u="none" strike="noStrike" cap="none" normalizeH="0" baseline="0" dirty="0" smtClean="0">
                <a:ln>
                  <a:noFill/>
                </a:ln>
                <a:solidFill>
                  <a:srgbClr val="808080"/>
                </a:solidFill>
                <a:effectLst/>
                <a:latin typeface="Lucida Console" panose="020B0609040504020204" pitchFamily="49" charset="0"/>
              </a:rPr>
              <a:t>// a method </a:t>
            </a:r>
            <a:r>
              <a:rPr kumimoji="0" lang="pl-PL" altLang="en-US" b="0" i="1" u="none" strike="noStrike" cap="none" normalizeH="0" baseline="0" dirty="0" smtClean="0">
                <a:ln>
                  <a:noFill/>
                </a:ln>
                <a:solidFill>
                  <a:srgbClr val="808080"/>
                </a:solidFill>
                <a:effectLst/>
                <a:latin typeface="Lucida Console" panose="020B0609040504020204" pitchFamily="49" charset="0"/>
              </a:rPr>
              <a:t>n</a:t>
            </a:r>
            <a:r>
              <a:rPr kumimoji="0" lang="en-US" altLang="en-US" b="0" i="1" u="none" strike="noStrike" cap="none" normalizeH="0" baseline="0" dirty="0" err="1" smtClean="0">
                <a:ln>
                  <a:noFill/>
                </a:ln>
                <a:solidFill>
                  <a:srgbClr val="808080"/>
                </a:solidFill>
                <a:effectLst/>
                <a:latin typeface="Lucida Console" panose="020B0609040504020204" pitchFamily="49" charset="0"/>
              </a:rPr>
              <a:t>ame</a:t>
            </a:r>
            <a:r>
              <a:rPr kumimoji="0" lang="en-US" altLang="en-US" b="0" i="1" u="none" strike="noStrike" cap="none" normalizeH="0" baseline="0" dirty="0" smtClean="0">
                <a:ln>
                  <a:noFill/>
                </a:ln>
                <a:solidFill>
                  <a:srgbClr val="808080"/>
                </a:solidFill>
                <a:effectLst/>
                <a:latin typeface="Lucida Console" panose="020B0609040504020204" pitchFamily="49" charset="0"/>
              </a:rPr>
              <a:t> matches the given re</a:t>
            </a:r>
            <a:r>
              <a:rPr kumimoji="0" lang="pl-PL" altLang="en-US" b="0" i="1" u="none" strike="noStrike" cap="none" normalizeH="0" baseline="0" dirty="0" smtClean="0">
                <a:ln>
                  <a:noFill/>
                </a:ln>
                <a:solidFill>
                  <a:srgbClr val="808080"/>
                </a:solidFill>
                <a:effectLst/>
                <a:latin typeface="Lucida Console" panose="020B0609040504020204" pitchFamily="49" charset="0"/>
              </a:rPr>
              <a:t>g-</a:t>
            </a:r>
            <a:r>
              <a:rPr kumimoji="0" lang="en-US" altLang="en-US" b="0" i="1" u="none" strike="noStrike" cap="none" normalizeH="0" baseline="0" dirty="0" smtClean="0">
                <a:ln>
                  <a:noFill/>
                </a:ln>
                <a:solidFill>
                  <a:srgbClr val="808080"/>
                </a:solidFill>
                <a:effectLst/>
                <a:latin typeface="Lucida Console" panose="020B0609040504020204" pitchFamily="49" charset="0"/>
              </a:rPr>
              <a:t>expr</a:t>
            </a:r>
            <a:br>
              <a:rPr kumimoji="0" lang="en-US" altLang="en-US" b="0" i="1" u="none" strike="noStrike" cap="none" normalizeH="0" baseline="0" dirty="0" smtClean="0">
                <a:ln>
                  <a:noFill/>
                </a:ln>
                <a:solidFill>
                  <a:srgbClr val="808080"/>
                </a:solidFill>
                <a:effectLst/>
                <a:latin typeface="Lucida Console" panose="020B0609040504020204" pitchFamily="49" charset="0"/>
              </a:rPr>
            </a:br>
            <a:r>
              <a:rPr kumimoji="0" lang="en-US" altLang="en-US" b="0" i="1" u="none" strike="noStrike" cap="none" normalizeH="0" baseline="0" dirty="0" smtClean="0">
                <a:ln>
                  <a:noFill/>
                </a:ln>
                <a:solidFill>
                  <a:srgbClr val="808080"/>
                </a:solidFill>
                <a:effectLst/>
                <a:latin typeface="Lucida Console" panose="020B0609040504020204" pitchFamily="49" charset="0"/>
              </a:rPr>
              <a:t>                          // (here: method name starts with 'r' and ends in 'e')</a:t>
            </a:r>
            <a:endParaRPr kumimoji="0" lang="en-US" altLang="en-US" sz="4400" b="0" i="0" u="none" strike="noStrike" cap="none" normalizeH="0" baseline="0" dirty="0" smtClean="0">
              <a:ln>
                <a:noFill/>
              </a:ln>
              <a:solidFill>
                <a:schemeClr val="tx1"/>
              </a:solidFill>
              <a:effectLst/>
              <a:latin typeface="Lucida Console" panose="020B0609040504020204" pitchFamily="49" charset="0"/>
            </a:endParaRPr>
          </a:p>
        </p:txBody>
      </p:sp>
    </p:spTree>
    <p:extLst>
      <p:ext uri="{BB962C8B-B14F-4D97-AF65-F5344CB8AC3E}">
        <p14:creationId xmlns:p14="http://schemas.microsoft.com/office/powerpoint/2010/main" val="13886380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566184" y="6288704"/>
            <a:ext cx="5434308" cy="369332"/>
          </a:xfrm>
          <a:prstGeom prst="rect">
            <a:avLst/>
          </a:prstGeom>
        </p:spPr>
        <p:txBody>
          <a:bodyPr wrap="none">
            <a:spAutoFit/>
          </a:bodyPr>
          <a:lstStyle/>
          <a:p>
            <a:r>
              <a:rPr lang="en-US" dirty="0" smtClean="0"/>
              <a:t>http://spockframework.org/spock/docs/1.1-SNAPSHOT/</a:t>
            </a:r>
            <a:endParaRPr lang="en-US" dirty="0"/>
          </a:p>
        </p:txBody>
      </p:sp>
      <p:sp>
        <p:nvSpPr>
          <p:cNvPr id="4" name="Title 3"/>
          <p:cNvSpPr>
            <a:spLocks noGrp="1"/>
          </p:cNvSpPr>
          <p:nvPr>
            <p:ph type="title"/>
          </p:nvPr>
        </p:nvSpPr>
        <p:spPr/>
        <p:txBody>
          <a:bodyPr/>
          <a:lstStyle/>
          <a:p>
            <a:r>
              <a:rPr lang="pl-PL" dirty="0" smtClean="0"/>
              <a:t>Mocking – Argument Constraints</a:t>
            </a:r>
            <a:endParaRPr lang="en-US" dirty="0"/>
          </a:p>
        </p:txBody>
      </p:sp>
      <p:sp>
        <p:nvSpPr>
          <p:cNvPr id="2" name="Rectangle 1"/>
          <p:cNvSpPr>
            <a:spLocks noChangeArrowheads="1"/>
          </p:cNvSpPr>
          <p:nvPr/>
        </p:nvSpPr>
        <p:spPr bwMode="auto">
          <a:xfrm>
            <a:off x="838200" y="1369856"/>
            <a:ext cx="11162292"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FF"/>
                </a:solidFill>
                <a:effectLst/>
                <a:latin typeface="Lucida Console" panose="020B0609040504020204" pitchFamily="49" charset="0"/>
              </a:rPr>
              <a:t>1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660E7A"/>
                </a:solidFill>
                <a:effectLst/>
                <a:latin typeface="Lucida Console" panose="020B0609040504020204" pitchFamily="49" charset="0"/>
              </a:rPr>
              <a:t>sub1</a:t>
            </a:r>
            <a:r>
              <a:rPr kumimoji="0" lang="en-US" altLang="en-US" b="0" i="0" u="none" strike="noStrike" cap="none" normalizeH="0" baseline="0" dirty="0" smtClean="0">
                <a:ln>
                  <a:noFill/>
                </a:ln>
                <a:solidFill>
                  <a:srgbClr val="000000"/>
                </a:solidFill>
                <a:effectLst/>
                <a:latin typeface="Lucida Console" panose="020B0609040504020204" pitchFamily="49" charset="0"/>
              </a:rPr>
              <a:t>.receive(</a:t>
            </a:r>
            <a:r>
              <a:rPr kumimoji="0" lang="en-US" altLang="en-US" b="1" i="0" u="none" strike="noStrike" cap="none" normalizeH="0" baseline="0" dirty="0" smtClean="0">
                <a:ln>
                  <a:noFill/>
                </a:ln>
                <a:solidFill>
                  <a:srgbClr val="008000"/>
                </a:solidFill>
                <a:effectLst/>
                <a:latin typeface="Lucida Console" panose="020B0609040504020204" pitchFamily="49" charset="0"/>
              </a:rPr>
              <a:t>"hello"</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0" i="1" u="none" strike="noStrike" cap="none" normalizeH="0" baseline="0" dirty="0" smtClean="0">
                <a:ln>
                  <a:noFill/>
                </a:ln>
                <a:solidFill>
                  <a:srgbClr val="808080"/>
                </a:solidFill>
                <a:effectLst/>
                <a:latin typeface="Lucida Console" panose="020B0609040504020204" pitchFamily="49" charset="0"/>
              </a:rPr>
              <a:t>// is equal to the String "hello"</a:t>
            </a:r>
            <a:br>
              <a:rPr kumimoji="0" lang="en-US" altLang="en-US" b="0" i="1" u="none" strike="noStrike" cap="none" normalizeH="0" baseline="0" dirty="0" smtClean="0">
                <a:ln>
                  <a:noFill/>
                </a:ln>
                <a:solidFill>
                  <a:srgbClr val="808080"/>
                </a:solidFill>
                <a:effectLst/>
                <a:latin typeface="Lucida Console" panose="020B0609040504020204" pitchFamily="49" charset="0"/>
              </a:rPr>
            </a:br>
            <a:r>
              <a:rPr kumimoji="0" lang="en-US" altLang="en-US" b="0" i="0" u="none" strike="noStrike" cap="none" normalizeH="0" baseline="0" dirty="0" smtClean="0">
                <a:ln>
                  <a:noFill/>
                </a:ln>
                <a:solidFill>
                  <a:srgbClr val="0000FF"/>
                </a:solidFill>
                <a:effectLst/>
                <a:latin typeface="Lucida Console" panose="020B0609040504020204" pitchFamily="49" charset="0"/>
              </a:rPr>
              <a:t>1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660E7A"/>
                </a:solidFill>
                <a:effectLst/>
                <a:latin typeface="Lucida Console" panose="020B0609040504020204" pitchFamily="49" charset="0"/>
              </a:rPr>
              <a:t>sub1</a:t>
            </a:r>
            <a:r>
              <a:rPr kumimoji="0" lang="en-US" altLang="en-US" b="0" i="0" u="none" strike="noStrike" cap="none" normalizeH="0" baseline="0" dirty="0" smtClean="0">
                <a:ln>
                  <a:noFill/>
                </a:ln>
                <a:solidFill>
                  <a:srgbClr val="000000"/>
                </a:solidFill>
                <a:effectLst/>
                <a:latin typeface="Lucida Console" panose="020B0609040504020204" pitchFamily="49" charset="0"/>
              </a:rPr>
              <a:t>.receive(!</a:t>
            </a:r>
            <a:r>
              <a:rPr kumimoji="0" lang="en-US" altLang="en-US" b="1" i="0" u="none" strike="noStrike" cap="none" normalizeH="0" baseline="0" dirty="0" smtClean="0">
                <a:ln>
                  <a:noFill/>
                </a:ln>
                <a:solidFill>
                  <a:srgbClr val="008000"/>
                </a:solidFill>
                <a:effectLst/>
                <a:latin typeface="Lucida Console" panose="020B0609040504020204" pitchFamily="49" charset="0"/>
              </a:rPr>
              <a:t>"hello"</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0" i="1" u="none" strike="noStrike" cap="none" normalizeH="0" baseline="0" dirty="0" smtClean="0">
                <a:ln>
                  <a:noFill/>
                </a:ln>
                <a:solidFill>
                  <a:srgbClr val="808080"/>
                </a:solidFill>
                <a:effectLst/>
                <a:latin typeface="Lucida Console" panose="020B0609040504020204" pitchFamily="49" charset="0"/>
              </a:rPr>
              <a:t>// is unequal to the String "hello"</a:t>
            </a:r>
            <a:br>
              <a:rPr kumimoji="0" lang="en-US" altLang="en-US" b="0" i="1" u="none" strike="noStrike" cap="none" normalizeH="0" baseline="0" dirty="0" smtClean="0">
                <a:ln>
                  <a:noFill/>
                </a:ln>
                <a:solidFill>
                  <a:srgbClr val="808080"/>
                </a:solidFill>
                <a:effectLst/>
                <a:latin typeface="Lucida Console" panose="020B0609040504020204" pitchFamily="49" charset="0"/>
              </a:rPr>
            </a:br>
            <a:r>
              <a:rPr kumimoji="0" lang="en-US" altLang="en-US" b="0" i="0" u="none" strike="noStrike" cap="none" normalizeH="0" baseline="0" dirty="0" smtClean="0">
                <a:ln>
                  <a:noFill/>
                </a:ln>
                <a:solidFill>
                  <a:srgbClr val="0000FF"/>
                </a:solidFill>
                <a:effectLst/>
                <a:latin typeface="Lucida Console" panose="020B0609040504020204" pitchFamily="49" charset="0"/>
              </a:rPr>
              <a:t>1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660E7A"/>
                </a:solidFill>
                <a:effectLst/>
                <a:latin typeface="Lucida Console" panose="020B0609040504020204" pitchFamily="49" charset="0"/>
              </a:rPr>
              <a:t>sub1</a:t>
            </a:r>
            <a:r>
              <a:rPr kumimoji="0" lang="en-US" altLang="en-US" b="0" i="0" u="none" strike="noStrike" cap="none" normalizeH="0" baseline="0" dirty="0" smtClean="0">
                <a:ln>
                  <a:noFill/>
                </a:ln>
                <a:solidFill>
                  <a:srgbClr val="000000"/>
                </a:solidFill>
                <a:effectLst/>
                <a:latin typeface="Lucida Console" panose="020B0609040504020204" pitchFamily="49" charset="0"/>
              </a:rPr>
              <a:t>.receive()            </a:t>
            </a:r>
            <a:r>
              <a:rPr kumimoji="0" lang="en-US" altLang="en-US" b="0" i="1" u="none" strike="noStrike" cap="none" normalizeH="0" baseline="0" dirty="0" smtClean="0">
                <a:ln>
                  <a:noFill/>
                </a:ln>
                <a:solidFill>
                  <a:srgbClr val="808080"/>
                </a:solidFill>
                <a:effectLst/>
                <a:latin typeface="Lucida Console" panose="020B0609040504020204" pitchFamily="49" charset="0"/>
              </a:rPr>
              <a:t>// empty argument list</a:t>
            </a:r>
            <a:br>
              <a:rPr kumimoji="0" lang="en-US" altLang="en-US" b="0" i="1" u="none" strike="noStrike" cap="none" normalizeH="0" baseline="0" dirty="0" smtClean="0">
                <a:ln>
                  <a:noFill/>
                </a:ln>
                <a:solidFill>
                  <a:srgbClr val="808080"/>
                </a:solidFill>
                <a:effectLst/>
                <a:latin typeface="Lucida Console" panose="020B0609040504020204" pitchFamily="49" charset="0"/>
              </a:rPr>
            </a:br>
            <a:r>
              <a:rPr kumimoji="0" lang="en-US" altLang="en-US" b="0" i="0" u="none" strike="noStrike" cap="none" normalizeH="0" baseline="0" dirty="0" smtClean="0">
                <a:ln>
                  <a:noFill/>
                </a:ln>
                <a:solidFill>
                  <a:srgbClr val="0000FF"/>
                </a:solidFill>
                <a:effectLst/>
                <a:latin typeface="Lucida Console" panose="020B0609040504020204" pitchFamily="49" charset="0"/>
              </a:rPr>
              <a:t>1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660E7A"/>
                </a:solidFill>
                <a:effectLst/>
                <a:latin typeface="Lucida Console" panose="020B0609040504020204" pitchFamily="49" charset="0"/>
              </a:rPr>
              <a:t>sub1</a:t>
            </a:r>
            <a:r>
              <a:rPr kumimoji="0" lang="en-US" altLang="en-US" b="0" i="0" u="none" strike="noStrike" cap="none" normalizeH="0" baseline="0" dirty="0" smtClean="0">
                <a:ln>
                  <a:noFill/>
                </a:ln>
                <a:solidFill>
                  <a:srgbClr val="000000"/>
                </a:solidFill>
                <a:effectLst/>
                <a:latin typeface="Lucida Console" panose="020B0609040504020204" pitchFamily="49" charset="0"/>
              </a:rPr>
              <a:t>.receive(_)           </a:t>
            </a:r>
            <a:r>
              <a:rPr kumimoji="0" lang="en-US" altLang="en-US" b="0" i="1" u="none" strike="noStrike" cap="none" normalizeH="0" baseline="0" dirty="0" smtClean="0">
                <a:ln>
                  <a:noFill/>
                </a:ln>
                <a:solidFill>
                  <a:srgbClr val="808080"/>
                </a:solidFill>
                <a:effectLst/>
                <a:latin typeface="Lucida Console" panose="020B0609040504020204" pitchFamily="49" charset="0"/>
              </a:rPr>
              <a:t>// any single argument (</a:t>
            </a:r>
            <a:r>
              <a:rPr kumimoji="0" lang="en-US" altLang="en-US" b="0" i="1" u="none" strike="noStrike" cap="none" normalizeH="0" baseline="0" dirty="0" err="1" smtClean="0">
                <a:ln>
                  <a:noFill/>
                </a:ln>
                <a:solidFill>
                  <a:srgbClr val="808080"/>
                </a:solidFill>
                <a:effectLst/>
                <a:latin typeface="Lucida Console" panose="020B0609040504020204" pitchFamily="49" charset="0"/>
              </a:rPr>
              <a:t>incl</a:t>
            </a:r>
            <a:r>
              <a:rPr kumimoji="0" lang="pl-PL" altLang="en-US" b="0" i="1" u="none" strike="noStrike" cap="none" normalizeH="0" baseline="0" dirty="0" smtClean="0">
                <a:ln>
                  <a:noFill/>
                </a:ln>
                <a:solidFill>
                  <a:srgbClr val="808080"/>
                </a:solidFill>
                <a:effectLst/>
                <a:latin typeface="Lucida Console" panose="020B0609040504020204" pitchFamily="49" charset="0"/>
              </a:rPr>
              <a:t>.</a:t>
            </a:r>
            <a:r>
              <a:rPr kumimoji="0" lang="en-US" altLang="en-US" b="0" i="1" u="none" strike="noStrike" cap="none" normalizeH="0" baseline="0" dirty="0" smtClean="0">
                <a:ln>
                  <a:noFill/>
                </a:ln>
                <a:solidFill>
                  <a:srgbClr val="808080"/>
                </a:solidFill>
                <a:effectLst/>
                <a:latin typeface="Lucida Console" panose="020B0609040504020204" pitchFamily="49" charset="0"/>
              </a:rPr>
              <a:t> null)</a:t>
            </a:r>
            <a:br>
              <a:rPr kumimoji="0" lang="en-US" altLang="en-US" b="0" i="1" u="none" strike="noStrike" cap="none" normalizeH="0" baseline="0" dirty="0" smtClean="0">
                <a:ln>
                  <a:noFill/>
                </a:ln>
                <a:solidFill>
                  <a:srgbClr val="808080"/>
                </a:solidFill>
                <a:effectLst/>
                <a:latin typeface="Lucida Console" panose="020B0609040504020204" pitchFamily="49" charset="0"/>
              </a:rPr>
            </a:br>
            <a:r>
              <a:rPr kumimoji="0" lang="en-US" altLang="en-US" b="0" i="0" u="none" strike="noStrike" cap="none" normalizeH="0" baseline="0" dirty="0" smtClean="0">
                <a:ln>
                  <a:noFill/>
                </a:ln>
                <a:solidFill>
                  <a:srgbClr val="0000FF"/>
                </a:solidFill>
                <a:effectLst/>
                <a:latin typeface="Lucida Console" panose="020B0609040504020204" pitchFamily="49" charset="0"/>
              </a:rPr>
              <a:t>1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660E7A"/>
                </a:solidFill>
                <a:effectLst/>
                <a:latin typeface="Lucida Console" panose="020B0609040504020204" pitchFamily="49" charset="0"/>
              </a:rPr>
              <a:t>sub1</a:t>
            </a:r>
            <a:r>
              <a:rPr kumimoji="0" lang="en-US" altLang="en-US" b="0" i="0" u="none" strike="noStrike" cap="none" normalizeH="0" baseline="0" dirty="0" smtClean="0">
                <a:ln>
                  <a:noFill/>
                </a:ln>
                <a:solidFill>
                  <a:srgbClr val="000000"/>
                </a:solidFill>
                <a:effectLst/>
                <a:latin typeface="Lucida Console" panose="020B0609040504020204" pitchFamily="49" charset="0"/>
              </a:rPr>
              <a:t>.receive(*_)          </a:t>
            </a:r>
            <a:r>
              <a:rPr kumimoji="0" lang="en-US" altLang="en-US" b="0" i="1" u="none" strike="noStrike" cap="none" normalizeH="0" baseline="0" dirty="0" smtClean="0">
                <a:ln>
                  <a:noFill/>
                </a:ln>
                <a:solidFill>
                  <a:srgbClr val="808080"/>
                </a:solidFill>
                <a:effectLst/>
                <a:latin typeface="Lucida Console" panose="020B0609040504020204" pitchFamily="49" charset="0"/>
              </a:rPr>
              <a:t>// any argument list</a:t>
            </a:r>
            <a:r>
              <a:rPr kumimoji="0" lang="pl-PL" altLang="en-US" b="0" i="1" u="none" strike="noStrike" cap="none" normalizeH="0" baseline="0" dirty="0" smtClean="0">
                <a:ln>
                  <a:noFill/>
                </a:ln>
                <a:solidFill>
                  <a:srgbClr val="808080"/>
                </a:solidFill>
                <a:effectLst/>
                <a:latin typeface="Lucida Console" panose="020B0609040504020204" pitchFamily="49" charset="0"/>
              </a:rPr>
              <a:t> </a:t>
            </a:r>
            <a:r>
              <a:rPr kumimoji="0" lang="en-US" altLang="en-US" b="0" i="1" u="none" strike="noStrike" cap="none" normalizeH="0" baseline="0" dirty="0" smtClean="0">
                <a:ln>
                  <a:noFill/>
                </a:ln>
                <a:solidFill>
                  <a:srgbClr val="808080"/>
                </a:solidFill>
                <a:effectLst/>
                <a:latin typeface="Lucida Console" panose="020B0609040504020204" pitchFamily="49" charset="0"/>
              </a:rPr>
              <a:t>(</a:t>
            </a:r>
            <a:r>
              <a:rPr kumimoji="0" lang="en-US" altLang="en-US" b="0" i="1" u="none" strike="noStrike" cap="none" normalizeH="0" baseline="0" dirty="0" err="1" smtClean="0">
                <a:ln>
                  <a:noFill/>
                </a:ln>
                <a:solidFill>
                  <a:srgbClr val="808080"/>
                </a:solidFill>
                <a:effectLst/>
                <a:latin typeface="Lucida Console" panose="020B0609040504020204" pitchFamily="49" charset="0"/>
              </a:rPr>
              <a:t>incl</a:t>
            </a:r>
            <a:r>
              <a:rPr kumimoji="0" lang="pl-PL" altLang="en-US" b="0" i="1" u="none" strike="noStrike" cap="none" normalizeH="0" baseline="0" dirty="0" smtClean="0">
                <a:ln>
                  <a:noFill/>
                </a:ln>
                <a:solidFill>
                  <a:srgbClr val="808080"/>
                </a:solidFill>
                <a:effectLst/>
                <a:latin typeface="Lucida Console" panose="020B0609040504020204" pitchFamily="49" charset="0"/>
              </a:rPr>
              <a:t>.</a:t>
            </a:r>
            <a:r>
              <a:rPr kumimoji="0" lang="pl-PL" altLang="en-US" b="0" i="1" u="none" strike="noStrike" cap="none" normalizeH="0" dirty="0" smtClean="0">
                <a:ln>
                  <a:noFill/>
                </a:ln>
                <a:solidFill>
                  <a:srgbClr val="808080"/>
                </a:solidFill>
                <a:effectLst/>
                <a:latin typeface="Lucida Console" panose="020B0609040504020204" pitchFamily="49" charset="0"/>
              </a:rPr>
              <a:t> </a:t>
            </a:r>
            <a:r>
              <a:rPr kumimoji="0" lang="en-US" altLang="en-US" b="0" i="1" u="none" strike="noStrike" cap="none" normalizeH="0" baseline="0" dirty="0" smtClean="0">
                <a:ln>
                  <a:noFill/>
                </a:ln>
                <a:solidFill>
                  <a:srgbClr val="808080"/>
                </a:solidFill>
                <a:effectLst/>
                <a:latin typeface="Lucida Console" panose="020B0609040504020204" pitchFamily="49" charset="0"/>
              </a:rPr>
              <a:t>empty </a:t>
            </a:r>
            <a:r>
              <a:rPr kumimoji="0" lang="en-US" altLang="en-US" b="0" i="1" u="none" strike="noStrike" cap="none" normalizeH="0" baseline="0" dirty="0" err="1" smtClean="0">
                <a:ln>
                  <a:noFill/>
                </a:ln>
                <a:solidFill>
                  <a:srgbClr val="808080"/>
                </a:solidFill>
                <a:effectLst/>
                <a:latin typeface="Lucida Console" panose="020B0609040504020204" pitchFamily="49" charset="0"/>
              </a:rPr>
              <a:t>arg</a:t>
            </a:r>
            <a:r>
              <a:rPr kumimoji="0" lang="pl-PL" altLang="en-US" b="0" i="1" u="none" strike="noStrike" cap="none" normalizeH="0" baseline="0" dirty="0" smtClean="0">
                <a:ln>
                  <a:noFill/>
                </a:ln>
                <a:solidFill>
                  <a:srgbClr val="808080"/>
                </a:solidFill>
                <a:effectLst/>
                <a:latin typeface="Lucida Console" panose="020B0609040504020204" pitchFamily="49" charset="0"/>
              </a:rPr>
              <a:t>.</a:t>
            </a:r>
            <a:r>
              <a:rPr kumimoji="0" lang="en-US" altLang="en-US" b="0" i="1" u="none" strike="noStrike" cap="none" normalizeH="0" baseline="0" dirty="0" smtClean="0">
                <a:ln>
                  <a:noFill/>
                </a:ln>
                <a:solidFill>
                  <a:srgbClr val="808080"/>
                </a:solidFill>
                <a:effectLst/>
                <a:latin typeface="Lucida Console" panose="020B0609040504020204" pitchFamily="49" charset="0"/>
              </a:rPr>
              <a:t> list)</a:t>
            </a:r>
            <a:br>
              <a:rPr kumimoji="0" lang="en-US" altLang="en-US" b="0" i="1" u="none" strike="noStrike" cap="none" normalizeH="0" baseline="0" dirty="0" smtClean="0">
                <a:ln>
                  <a:noFill/>
                </a:ln>
                <a:solidFill>
                  <a:srgbClr val="808080"/>
                </a:solidFill>
                <a:effectLst/>
                <a:latin typeface="Lucida Console" panose="020B0609040504020204" pitchFamily="49" charset="0"/>
              </a:rPr>
            </a:br>
            <a:r>
              <a:rPr kumimoji="0" lang="en-US" altLang="en-US" b="0" i="0" u="none" strike="noStrike" cap="none" normalizeH="0" baseline="0" dirty="0" smtClean="0">
                <a:ln>
                  <a:noFill/>
                </a:ln>
                <a:solidFill>
                  <a:srgbClr val="0000FF"/>
                </a:solidFill>
                <a:effectLst/>
                <a:latin typeface="Lucida Console" panose="020B0609040504020204" pitchFamily="49" charset="0"/>
              </a:rPr>
              <a:t>1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660E7A"/>
                </a:solidFill>
                <a:effectLst/>
                <a:latin typeface="Lucida Console" panose="020B0609040504020204" pitchFamily="49" charset="0"/>
              </a:rPr>
              <a:t>sub1</a:t>
            </a:r>
            <a:r>
              <a:rPr kumimoji="0" lang="en-US" altLang="en-US" b="0" i="0" u="none" strike="noStrike" cap="none" normalizeH="0" baseline="0" dirty="0" smtClean="0">
                <a:ln>
                  <a:noFill/>
                </a:ln>
                <a:solidFill>
                  <a:srgbClr val="000000"/>
                </a:solidFill>
                <a:effectLst/>
                <a:latin typeface="Lucida Console" panose="020B0609040504020204" pitchFamily="49" charset="0"/>
              </a:rPr>
              <a:t>.receive(!</a:t>
            </a:r>
            <a:r>
              <a:rPr kumimoji="0" lang="en-US" altLang="en-US" b="1" i="0" u="none" strike="noStrike" cap="none" normalizeH="0" baseline="0" dirty="0" smtClean="0">
                <a:ln>
                  <a:noFill/>
                </a:ln>
                <a:solidFill>
                  <a:srgbClr val="000043"/>
                </a:solidFill>
                <a:effectLst/>
                <a:latin typeface="Lucida Console" panose="020B0609040504020204" pitchFamily="49" charset="0"/>
              </a:rPr>
              <a:t>null</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0" i="1" u="none" strike="noStrike" cap="none" normalizeH="0" baseline="0" dirty="0" smtClean="0">
                <a:ln>
                  <a:noFill/>
                </a:ln>
                <a:solidFill>
                  <a:srgbClr val="808080"/>
                </a:solidFill>
                <a:effectLst/>
                <a:latin typeface="Lucida Console" panose="020B0609040504020204" pitchFamily="49" charset="0"/>
              </a:rPr>
              <a:t>// any non-null argument</a:t>
            </a:r>
            <a:br>
              <a:rPr kumimoji="0" lang="en-US" altLang="en-US" b="0" i="1" u="none" strike="noStrike" cap="none" normalizeH="0" baseline="0" dirty="0" smtClean="0">
                <a:ln>
                  <a:noFill/>
                </a:ln>
                <a:solidFill>
                  <a:srgbClr val="808080"/>
                </a:solidFill>
                <a:effectLst/>
                <a:latin typeface="Lucida Console" panose="020B0609040504020204" pitchFamily="49" charset="0"/>
              </a:rPr>
            </a:br>
            <a:r>
              <a:rPr kumimoji="0" lang="en-US" altLang="en-US" b="0" i="0" u="none" strike="noStrike" cap="none" normalizeH="0" baseline="0" dirty="0" smtClean="0">
                <a:ln>
                  <a:noFill/>
                </a:ln>
                <a:solidFill>
                  <a:srgbClr val="0000FF"/>
                </a:solidFill>
                <a:effectLst/>
                <a:latin typeface="Lucida Console" panose="020B0609040504020204" pitchFamily="49" charset="0"/>
              </a:rPr>
              <a:t>1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660E7A"/>
                </a:solidFill>
                <a:effectLst/>
                <a:latin typeface="Lucida Console" panose="020B0609040504020204" pitchFamily="49" charset="0"/>
              </a:rPr>
              <a:t>sub1</a:t>
            </a:r>
            <a:r>
              <a:rPr kumimoji="0" lang="en-US" altLang="en-US" b="0" i="0" u="none" strike="noStrike" cap="none" normalizeH="0" baseline="0" dirty="0" smtClean="0">
                <a:ln>
                  <a:noFill/>
                </a:ln>
                <a:solidFill>
                  <a:srgbClr val="000000"/>
                </a:solidFill>
                <a:effectLst/>
                <a:latin typeface="Lucida Console" panose="020B0609040504020204" pitchFamily="49" charset="0"/>
              </a:rPr>
              <a:t>.receive(_ </a:t>
            </a:r>
            <a:r>
              <a:rPr kumimoji="0" lang="en-US" altLang="en-US" b="1" i="0" u="none" strike="noStrike" cap="none" normalizeH="0" baseline="0" dirty="0" smtClean="0">
                <a:ln>
                  <a:noFill/>
                </a:ln>
                <a:solidFill>
                  <a:srgbClr val="000043"/>
                </a:solidFill>
                <a:effectLst/>
                <a:latin typeface="Lucida Console" panose="020B0609040504020204" pitchFamily="49" charset="0"/>
              </a:rPr>
              <a:t>as </a:t>
            </a:r>
            <a:r>
              <a:rPr kumimoji="0" lang="en-US" altLang="en-US" b="0" i="0" u="none" strike="noStrike" cap="none" normalizeH="0" baseline="0" dirty="0" smtClean="0">
                <a:ln>
                  <a:noFill/>
                </a:ln>
                <a:solidFill>
                  <a:srgbClr val="000000"/>
                </a:solidFill>
                <a:effectLst/>
                <a:latin typeface="Lucida Console" panose="020B0609040504020204" pitchFamily="49" charset="0"/>
              </a:rPr>
              <a:t>String) </a:t>
            </a:r>
            <a:r>
              <a:rPr kumimoji="0" lang="en-US" altLang="en-US" b="0" i="1" u="none" strike="noStrike" cap="none" normalizeH="0" baseline="0" dirty="0" smtClean="0">
                <a:ln>
                  <a:noFill/>
                </a:ln>
                <a:solidFill>
                  <a:srgbClr val="808080"/>
                </a:solidFill>
                <a:effectLst/>
                <a:latin typeface="Lucida Console" panose="020B0609040504020204" pitchFamily="49" charset="0"/>
              </a:rPr>
              <a:t>// any non-null argument that is-a String</a:t>
            </a:r>
            <a:endParaRPr kumimoji="0" lang="pl-PL" altLang="en-US" b="0" i="1" u="none" strike="noStrike" cap="none" normalizeH="0" baseline="0" dirty="0" smtClean="0">
              <a:ln>
                <a:noFill/>
              </a:ln>
              <a:solidFill>
                <a:srgbClr val="80808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smtClean="0">
                <a:ln>
                  <a:noFill/>
                </a:ln>
                <a:solidFill>
                  <a:srgbClr val="808080"/>
                </a:solidFill>
                <a:effectLst/>
                <a:latin typeface="Lucida Console" panose="020B0609040504020204" pitchFamily="49" charset="0"/>
              </a:rPr>
              <a:t>// an argument that satisfies the given predicate</a:t>
            </a:r>
            <a:br>
              <a:rPr kumimoji="0" lang="en-US" altLang="en-US" b="0" i="1" u="none" strike="noStrike" cap="none" normalizeH="0" baseline="0" dirty="0" smtClean="0">
                <a:ln>
                  <a:noFill/>
                </a:ln>
                <a:solidFill>
                  <a:srgbClr val="808080"/>
                </a:solidFill>
                <a:effectLst/>
                <a:latin typeface="Lucida Console" panose="020B0609040504020204" pitchFamily="49" charset="0"/>
              </a:rPr>
            </a:br>
            <a:r>
              <a:rPr kumimoji="0" lang="en-US" altLang="en-US" b="0" i="1" u="none" strike="noStrike" cap="none" normalizeH="0" baseline="0" dirty="0" smtClean="0">
                <a:ln>
                  <a:noFill/>
                </a:ln>
                <a:solidFill>
                  <a:srgbClr val="808080"/>
                </a:solidFill>
                <a:effectLst/>
                <a:latin typeface="Lucida Console" panose="020B0609040504020204" pitchFamily="49" charset="0"/>
              </a:rPr>
              <a:t>// (here: message length is greater than 3)</a:t>
            </a:r>
            <a:br>
              <a:rPr kumimoji="0" lang="en-US" altLang="en-US" b="0" i="1" u="none" strike="noStrike" cap="none" normalizeH="0" baseline="0" dirty="0" smtClean="0">
                <a:ln>
                  <a:noFill/>
                </a:ln>
                <a:solidFill>
                  <a:srgbClr val="808080"/>
                </a:solidFill>
                <a:effectLst/>
                <a:latin typeface="Lucida Console" panose="020B0609040504020204" pitchFamily="49" charset="0"/>
              </a:rPr>
            </a:br>
            <a:r>
              <a:rPr kumimoji="0" lang="en-US" altLang="en-US" b="0" i="0" u="none" strike="noStrike" cap="none" normalizeH="0" baseline="0" dirty="0" smtClean="0">
                <a:ln>
                  <a:noFill/>
                </a:ln>
                <a:solidFill>
                  <a:srgbClr val="0000FF"/>
                </a:solidFill>
                <a:effectLst/>
                <a:latin typeface="Lucida Console" panose="020B0609040504020204" pitchFamily="49" charset="0"/>
              </a:rPr>
              <a:t>1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660E7A"/>
                </a:solidFill>
                <a:effectLst/>
                <a:latin typeface="Lucida Console" panose="020B0609040504020204" pitchFamily="49" charset="0"/>
              </a:rPr>
              <a:t>sub1</a:t>
            </a:r>
            <a:r>
              <a:rPr kumimoji="0" lang="en-US" altLang="en-US" b="0" i="0" u="none" strike="noStrike" cap="none" normalizeH="0" baseline="0" dirty="0" smtClean="0">
                <a:ln>
                  <a:noFill/>
                </a:ln>
                <a:solidFill>
                  <a:srgbClr val="000000"/>
                </a:solidFill>
                <a:effectLst/>
                <a:latin typeface="Lucida Console" panose="020B0609040504020204" pitchFamily="49" charset="0"/>
              </a:rPr>
              <a:t>.receive({ </a:t>
            </a:r>
            <a:r>
              <a:rPr kumimoji="0" lang="en-US" altLang="en-US" b="0" i="0" u="none" strike="noStrike" cap="none" normalizeH="0" baseline="0" dirty="0" err="1" smtClean="0">
                <a:ln>
                  <a:noFill/>
                </a:ln>
                <a:solidFill>
                  <a:srgbClr val="000000"/>
                </a:solidFill>
                <a:effectLst/>
                <a:latin typeface="Lucida Console" panose="020B0609040504020204" pitchFamily="49" charset="0"/>
              </a:rPr>
              <a:t>it.size</a:t>
            </a:r>
            <a:r>
              <a:rPr kumimoji="0" lang="en-US" altLang="en-US" b="0" i="0" u="none" strike="noStrike" cap="none" normalizeH="0" baseline="0" dirty="0" smtClean="0">
                <a:ln>
                  <a:noFill/>
                </a:ln>
                <a:solidFill>
                  <a:srgbClr val="000000"/>
                </a:solidFill>
                <a:effectLst/>
                <a:latin typeface="Lucida Console" panose="020B0609040504020204" pitchFamily="49" charset="0"/>
              </a:rPr>
              <a:t>() &gt; </a:t>
            </a:r>
            <a:r>
              <a:rPr kumimoji="0" lang="en-US" altLang="en-US" b="0" i="0" u="none" strike="noStrike" cap="none" normalizeH="0" baseline="0" dirty="0" smtClean="0">
                <a:ln>
                  <a:noFill/>
                </a:ln>
                <a:solidFill>
                  <a:srgbClr val="0000FF"/>
                </a:solidFill>
                <a:effectLst/>
                <a:latin typeface="Lucida Console" panose="020B0609040504020204" pitchFamily="49" charset="0"/>
              </a:rPr>
              <a:t>3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endParaRPr kumimoji="0" lang="en-US" altLang="en-US" sz="4400" b="0" i="0" u="none" strike="noStrike" cap="none" normalizeH="0" baseline="0" dirty="0" smtClean="0">
              <a:ln>
                <a:noFill/>
              </a:ln>
              <a:solidFill>
                <a:schemeClr val="tx1"/>
              </a:solidFill>
              <a:effectLst/>
              <a:latin typeface="Lucida Console" panose="020B0609040504020204" pitchFamily="49" charset="0"/>
            </a:endParaRPr>
          </a:p>
        </p:txBody>
      </p:sp>
      <p:sp>
        <p:nvSpPr>
          <p:cNvPr id="6" name="Rectangle 3"/>
          <p:cNvSpPr>
            <a:spLocks noChangeArrowheads="1"/>
          </p:cNvSpPr>
          <p:nvPr/>
        </p:nvSpPr>
        <p:spPr bwMode="auto">
          <a:xfrm>
            <a:off x="838200" y="4232178"/>
            <a:ext cx="11162292"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i="1" dirty="0" smtClean="0">
                <a:solidFill>
                  <a:srgbClr val="808080"/>
                </a:solidFill>
                <a:latin typeface="Lucida Console" panose="020B0609040504020204" pitchFamily="49" charset="0"/>
              </a:rPr>
              <a:t>//</a:t>
            </a:r>
            <a:r>
              <a:rPr lang="pl-PL" altLang="en-US" i="1" dirty="0">
                <a:solidFill>
                  <a:srgbClr val="808080"/>
                </a:solidFill>
                <a:latin typeface="Lucida Console" panose="020B0609040504020204" pitchFamily="49" charset="0"/>
              </a:rPr>
              <a:t> </a:t>
            </a:r>
            <a:r>
              <a:rPr lang="pl-PL" altLang="en-US" i="1" dirty="0" smtClean="0">
                <a:solidFill>
                  <a:srgbClr val="808080"/>
                </a:solidFill>
                <a:latin typeface="Lucida Console" panose="020B0609040504020204" pitchFamily="49" charset="0"/>
              </a:rPr>
              <a:t>multiple method arguments</a:t>
            </a:r>
            <a:endParaRPr kumimoji="0" lang="pl-PL" altLang="en-US" b="0" i="0" u="none" strike="noStrike" cap="none" normalizeH="0" baseline="0" dirty="0" smtClean="0">
              <a:ln>
                <a:noFill/>
              </a:ln>
              <a:solidFill>
                <a:srgbClr val="0000FF"/>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FF"/>
                </a:solidFill>
                <a:effectLst/>
                <a:latin typeface="Lucida Console" panose="020B0609040504020204" pitchFamily="49" charset="0"/>
              </a:rPr>
              <a:t>1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0" i="0" u="none" strike="noStrike" cap="none" normalizeH="0" baseline="0" dirty="0" err="1" smtClean="0">
                <a:ln>
                  <a:noFill/>
                </a:ln>
                <a:solidFill>
                  <a:srgbClr val="000000"/>
                </a:solidFill>
                <a:effectLst/>
                <a:latin typeface="Lucida Console" panose="020B0609040504020204" pitchFamily="49" charset="0"/>
              </a:rPr>
              <a:t>process.invoke</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r>
              <a:rPr kumimoji="0" lang="en-US" altLang="en-US" b="1" i="0" u="none" strike="noStrike" cap="none" normalizeH="0" baseline="0" dirty="0" smtClean="0">
                <a:ln>
                  <a:noFill/>
                </a:ln>
                <a:solidFill>
                  <a:srgbClr val="008000"/>
                </a:solidFill>
                <a:effectLst/>
                <a:latin typeface="Lucida Console" panose="020B0609040504020204" pitchFamily="49" charset="0"/>
              </a:rPr>
              <a:t>"ls"</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"-a"</a:t>
            </a:r>
            <a:r>
              <a:rPr kumimoji="0" lang="en-US" altLang="en-US" b="0" i="0" u="none" strike="noStrike" cap="none" normalizeH="0" baseline="0" dirty="0" smtClean="0">
                <a:ln>
                  <a:noFill/>
                </a:ln>
                <a:solidFill>
                  <a:srgbClr val="000000"/>
                </a:solidFill>
                <a:effectLst/>
                <a:latin typeface="Lucida Console" panose="020B0609040504020204" pitchFamily="49" charset="0"/>
              </a:rPr>
              <a:t>, _, !</a:t>
            </a:r>
            <a:r>
              <a:rPr kumimoji="0" lang="en-US" altLang="en-US" b="1" i="0" u="none" strike="noStrike" cap="none" normalizeH="0" baseline="0" dirty="0" smtClean="0">
                <a:ln>
                  <a:noFill/>
                </a:ln>
                <a:solidFill>
                  <a:srgbClr val="000043"/>
                </a:solidFill>
                <a:effectLst/>
                <a:latin typeface="Lucida Console" panose="020B0609040504020204" pitchFamily="49" charset="0"/>
              </a:rPr>
              <a:t>null</a:t>
            </a:r>
            <a:r>
              <a:rPr kumimoji="0" lang="en-US" altLang="en-US" b="0" i="0" u="none" strike="noStrike" cap="none" normalizeH="0" baseline="0" dirty="0" smtClean="0">
                <a:ln>
                  <a:noFill/>
                </a:ln>
                <a:solidFill>
                  <a:srgbClr val="000000"/>
                </a:solidFill>
                <a:effectLst/>
                <a:latin typeface="Lucida Console" panose="020B0609040504020204" pitchFamily="49" charset="0"/>
              </a:rPr>
              <a:t>, { [</a:t>
            </a:r>
            <a:r>
              <a:rPr kumimoji="0" lang="en-US" altLang="en-US" b="1" i="0" u="none" strike="noStrike" cap="none" normalizeH="0" baseline="0" dirty="0" smtClean="0">
                <a:ln>
                  <a:noFill/>
                </a:ln>
                <a:solidFill>
                  <a:srgbClr val="008000"/>
                </a:solidFill>
                <a:effectLst/>
                <a:latin typeface="Lucida Console" panose="020B0609040504020204" pitchFamily="49" charset="0"/>
              </a:rPr>
              <a:t>"</a:t>
            </a:r>
            <a:r>
              <a:rPr kumimoji="0" lang="en-US" altLang="en-US" b="1" i="0" u="none" strike="noStrike" cap="none" normalizeH="0" baseline="0" dirty="0" err="1" smtClean="0">
                <a:ln>
                  <a:noFill/>
                </a:ln>
                <a:solidFill>
                  <a:srgbClr val="008000"/>
                </a:solidFill>
                <a:effectLst/>
                <a:latin typeface="Lucida Console" panose="020B0609040504020204" pitchFamily="49" charset="0"/>
              </a:rPr>
              <a:t>abcde</a:t>
            </a:r>
            <a:r>
              <a:rPr kumimoji="0" lang="en-US" altLang="en-US" b="1" i="0" u="none" strike="noStrike" cap="none" normalizeH="0" baseline="0" dirty="0" smtClean="0">
                <a:ln>
                  <a:noFill/>
                </a:ln>
                <a:solidFill>
                  <a:srgbClr val="008000"/>
                </a:solidFill>
                <a:effectLst/>
                <a:latin typeface="Lucida Console" panose="020B0609040504020204" pitchFamily="49" charset="0"/>
              </a:rPr>
              <a:t>"</a:t>
            </a:r>
            <a:r>
              <a:rPr kumimoji="0" lang="en-US" altLang="en-US" b="0" i="0" u="none" strike="noStrike" cap="none" normalizeH="0" baseline="0" dirty="0" smtClean="0">
                <a:ln>
                  <a:noFill/>
                </a:ln>
                <a:solidFill>
                  <a:srgbClr val="000000"/>
                </a:solidFill>
                <a:effectLst/>
                <a:latin typeface="Lucida Console" panose="020B0609040504020204" pitchFamily="49" charset="0"/>
              </a:rPr>
              <a:t>].contains(it) })</a:t>
            </a:r>
            <a:endParaRPr kumimoji="0" lang="en-US" altLang="en-US" sz="4400" b="0" i="0" u="none" strike="noStrike" cap="none" normalizeH="0" baseline="0" dirty="0" smtClean="0">
              <a:ln>
                <a:noFill/>
              </a:ln>
              <a:solidFill>
                <a:schemeClr val="tx1"/>
              </a:solidFill>
              <a:effectLst/>
              <a:latin typeface="Lucida Console" panose="020B0609040504020204" pitchFamily="49" charset="0"/>
            </a:endParaRPr>
          </a:p>
        </p:txBody>
      </p:sp>
      <p:sp>
        <p:nvSpPr>
          <p:cNvPr id="8" name="Rectangle 4"/>
          <p:cNvSpPr>
            <a:spLocks noChangeArrowheads="1"/>
          </p:cNvSpPr>
          <p:nvPr/>
        </p:nvSpPr>
        <p:spPr bwMode="auto">
          <a:xfrm>
            <a:off x="838200" y="4929807"/>
            <a:ext cx="11162292" cy="12003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FF"/>
                </a:solidFill>
                <a:effectLst/>
                <a:latin typeface="Lucida Console" panose="020B0609040504020204" pitchFamily="49" charset="0"/>
              </a:rPr>
              <a:t>1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660E7A"/>
                </a:solidFill>
                <a:effectLst/>
                <a:latin typeface="Lucida Console" panose="020B0609040504020204" pitchFamily="49" charset="0"/>
              </a:rPr>
              <a:t>sub1</a:t>
            </a:r>
            <a:r>
              <a:rPr kumimoji="0" lang="en-US" altLang="en-US" b="0" i="0" u="none" strike="noStrike" cap="none" normalizeH="0" baseline="0" dirty="0" smtClean="0">
                <a:ln>
                  <a:noFill/>
                </a:ln>
                <a:solidFill>
                  <a:srgbClr val="000000"/>
                </a:solidFill>
                <a:effectLst/>
                <a:latin typeface="Lucida Console" panose="020B0609040504020204" pitchFamily="49" charset="0"/>
              </a:rPr>
              <a:t>._(*_)     </a:t>
            </a:r>
            <a:r>
              <a:rPr kumimoji="0" lang="en-US" altLang="en-US" b="0" i="1" u="none" strike="noStrike" cap="none" normalizeH="0" baseline="0" dirty="0" smtClean="0">
                <a:ln>
                  <a:noFill/>
                </a:ln>
                <a:solidFill>
                  <a:srgbClr val="808080"/>
                </a:solidFill>
                <a:effectLst/>
                <a:latin typeface="Lucida Console" panose="020B0609040504020204" pitchFamily="49" charset="0"/>
              </a:rPr>
              <a:t>// any method on subscriber, with any argument </a:t>
            </a:r>
            <a:r>
              <a:rPr kumimoji="0" lang="en-US" altLang="en-US" b="0" i="1" u="none" strike="noStrike" cap="none" normalizeH="0" baseline="0" dirty="0" err="1" smtClean="0">
                <a:ln>
                  <a:noFill/>
                </a:ln>
                <a:solidFill>
                  <a:srgbClr val="808080"/>
                </a:solidFill>
                <a:effectLst/>
                <a:latin typeface="Lucida Console" panose="020B0609040504020204" pitchFamily="49" charset="0"/>
              </a:rPr>
              <a:t>lis</a:t>
            </a:r>
            <a:r>
              <a:rPr kumimoji="0" lang="en-US" altLang="en-US" b="0" i="1" u="none" strike="noStrike" cap="none" normalizeH="0" baseline="0" dirty="0" smtClean="0">
                <a:ln>
                  <a:noFill/>
                </a:ln>
                <a:solidFill>
                  <a:srgbClr val="808080"/>
                </a:solidFill>
                <a:effectLst/>
                <a:latin typeface="Lucida Console" panose="020B0609040504020204" pitchFamily="49" charset="0"/>
              </a:rPr>
              <a:t/>
            </a:r>
            <a:br>
              <a:rPr kumimoji="0" lang="en-US" altLang="en-US" b="0" i="1" u="none" strike="noStrike" cap="none" normalizeH="0" baseline="0" dirty="0" smtClean="0">
                <a:ln>
                  <a:noFill/>
                </a:ln>
                <a:solidFill>
                  <a:srgbClr val="808080"/>
                </a:solidFill>
                <a:effectLst/>
                <a:latin typeface="Lucida Console" panose="020B0609040504020204" pitchFamily="49" charset="0"/>
              </a:rPr>
            </a:br>
            <a:r>
              <a:rPr kumimoji="0" lang="en-US" altLang="en-US" b="0" i="0" u="none" strike="noStrike" cap="none" normalizeH="0" baseline="0" dirty="0" smtClean="0">
                <a:ln>
                  <a:noFill/>
                </a:ln>
                <a:solidFill>
                  <a:srgbClr val="0000FF"/>
                </a:solidFill>
                <a:effectLst/>
                <a:latin typeface="Lucida Console" panose="020B0609040504020204" pitchFamily="49" charset="0"/>
              </a:rPr>
              <a:t>1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660E7A"/>
                </a:solidFill>
                <a:effectLst/>
                <a:latin typeface="Lucida Console" panose="020B0609040504020204" pitchFamily="49" charset="0"/>
              </a:rPr>
              <a:t>sub1</a:t>
            </a:r>
            <a:r>
              <a:rPr kumimoji="0" lang="en-US" altLang="en-US" b="0" i="0" u="none" strike="noStrike" cap="none" normalizeH="0" baseline="0" dirty="0" smtClean="0">
                <a:ln>
                  <a:noFill/>
                </a:ln>
                <a:solidFill>
                  <a:srgbClr val="000000"/>
                </a:solidFill>
                <a:effectLst/>
                <a:latin typeface="Lucida Console" panose="020B0609040504020204" pitchFamily="49" charset="0"/>
              </a:rPr>
              <a:t>._         </a:t>
            </a:r>
            <a:r>
              <a:rPr kumimoji="0" lang="en-US" altLang="en-US" b="0" i="1" u="none" strike="noStrike" cap="none" normalizeH="0" baseline="0" dirty="0" smtClean="0">
                <a:ln>
                  <a:noFill/>
                </a:ln>
                <a:solidFill>
                  <a:srgbClr val="808080"/>
                </a:solidFill>
                <a:effectLst/>
                <a:latin typeface="Lucida Console" panose="020B0609040504020204" pitchFamily="49" charset="0"/>
              </a:rPr>
              <a:t>// shortcut for and preferred over the above</a:t>
            </a:r>
            <a:br>
              <a:rPr kumimoji="0" lang="en-US" altLang="en-US" b="0" i="1" u="none" strike="noStrike" cap="none" normalizeH="0" baseline="0" dirty="0" smtClean="0">
                <a:ln>
                  <a:noFill/>
                </a:ln>
                <a:solidFill>
                  <a:srgbClr val="808080"/>
                </a:solidFill>
                <a:effectLst/>
                <a:latin typeface="Lucida Console" panose="020B0609040504020204" pitchFamily="49" charset="0"/>
              </a:rPr>
            </a:br>
            <a:r>
              <a:rPr kumimoji="0" lang="en-US" altLang="en-US" b="0" i="0" u="none" strike="noStrike" cap="none" normalizeH="0" baseline="0" dirty="0" smtClean="0">
                <a:ln>
                  <a:noFill/>
                </a:ln>
                <a:solidFill>
                  <a:srgbClr val="0000FF"/>
                </a:solidFill>
                <a:effectLst/>
                <a:latin typeface="Lucida Console" panose="020B0609040504020204" pitchFamily="49" charset="0"/>
              </a:rPr>
              <a:t>1 </a:t>
            </a:r>
            <a:r>
              <a:rPr kumimoji="0" lang="en-US" altLang="en-US" b="0" i="0" u="none" strike="noStrike" cap="none" normalizeH="0" baseline="0" dirty="0" smtClean="0">
                <a:ln>
                  <a:noFill/>
                </a:ln>
                <a:solidFill>
                  <a:srgbClr val="000000"/>
                </a:solidFill>
                <a:effectLst/>
                <a:latin typeface="Lucida Console" panose="020B0609040504020204" pitchFamily="49" charset="0"/>
              </a:rPr>
              <a:t>* _._            </a:t>
            </a:r>
            <a:r>
              <a:rPr kumimoji="0" lang="en-US" altLang="en-US" b="0" i="1" u="none" strike="noStrike" cap="none" normalizeH="0" baseline="0" dirty="0" smtClean="0">
                <a:ln>
                  <a:noFill/>
                </a:ln>
                <a:solidFill>
                  <a:srgbClr val="808080"/>
                </a:solidFill>
                <a:effectLst/>
                <a:latin typeface="Lucida Console" panose="020B0609040504020204" pitchFamily="49" charset="0"/>
              </a:rPr>
              <a:t>// any method call on any mock object</a:t>
            </a:r>
            <a:br>
              <a:rPr kumimoji="0" lang="en-US" altLang="en-US" b="0" i="1" u="none" strike="noStrike" cap="none" normalizeH="0" baseline="0" dirty="0" smtClean="0">
                <a:ln>
                  <a:noFill/>
                </a:ln>
                <a:solidFill>
                  <a:srgbClr val="808080"/>
                </a:solidFill>
                <a:effectLst/>
                <a:latin typeface="Lucida Console" panose="020B0609040504020204" pitchFamily="49" charset="0"/>
              </a:rPr>
            </a:br>
            <a:r>
              <a:rPr kumimoji="0" lang="en-US" altLang="en-US" b="0" i="0" u="none" strike="noStrike" cap="none" normalizeH="0" baseline="0" dirty="0" smtClean="0">
                <a:ln>
                  <a:noFill/>
                </a:ln>
                <a:solidFill>
                  <a:srgbClr val="0000FF"/>
                </a:solidFill>
                <a:effectLst/>
                <a:latin typeface="Lucida Console" panose="020B0609040504020204" pitchFamily="49" charset="0"/>
              </a:rPr>
              <a:t>1 </a:t>
            </a:r>
            <a:r>
              <a:rPr kumimoji="0" lang="en-US" altLang="en-US" b="0" i="0" u="none" strike="noStrike" cap="none" normalizeH="0" baseline="0" dirty="0" smtClean="0">
                <a:ln>
                  <a:noFill/>
                </a:ln>
                <a:solidFill>
                  <a:srgbClr val="000000"/>
                </a:solidFill>
                <a:effectLst/>
                <a:latin typeface="Lucida Console" panose="020B0609040504020204" pitchFamily="49" charset="0"/>
              </a:rPr>
              <a:t>* _              </a:t>
            </a:r>
            <a:r>
              <a:rPr kumimoji="0" lang="en-US" altLang="en-US" b="0" i="1" u="none" strike="noStrike" cap="none" normalizeH="0" baseline="0" dirty="0" smtClean="0">
                <a:ln>
                  <a:noFill/>
                </a:ln>
                <a:solidFill>
                  <a:srgbClr val="808080"/>
                </a:solidFill>
                <a:effectLst/>
                <a:latin typeface="Lucida Console" panose="020B0609040504020204" pitchFamily="49" charset="0"/>
              </a:rPr>
              <a:t>// shortcut for and preferred over the above</a:t>
            </a:r>
            <a:endParaRPr kumimoji="0" lang="en-US" altLang="en-US" sz="4400" b="0" i="0" u="none" strike="noStrike" cap="none" normalizeH="0" baseline="0" dirty="0" smtClean="0">
              <a:ln>
                <a:noFill/>
              </a:ln>
              <a:solidFill>
                <a:schemeClr val="tx1"/>
              </a:solidFill>
              <a:effectLst/>
              <a:latin typeface="Lucida Console" panose="020B0609040504020204" pitchFamily="49" charset="0"/>
            </a:endParaRPr>
          </a:p>
        </p:txBody>
      </p:sp>
    </p:spTree>
    <p:extLst>
      <p:ext uri="{BB962C8B-B14F-4D97-AF65-F5344CB8AC3E}">
        <p14:creationId xmlns:p14="http://schemas.microsoft.com/office/powerpoint/2010/main" val="200229553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566184" y="6288704"/>
            <a:ext cx="5434308" cy="369332"/>
          </a:xfrm>
          <a:prstGeom prst="rect">
            <a:avLst/>
          </a:prstGeom>
        </p:spPr>
        <p:txBody>
          <a:bodyPr wrap="none">
            <a:spAutoFit/>
          </a:bodyPr>
          <a:lstStyle/>
          <a:p>
            <a:r>
              <a:rPr lang="en-US" dirty="0" smtClean="0"/>
              <a:t>http://spockframework.org/spock/docs/1.1-SNAPSHOT/</a:t>
            </a:r>
            <a:endParaRPr lang="en-US" dirty="0"/>
          </a:p>
        </p:txBody>
      </p:sp>
      <p:sp>
        <p:nvSpPr>
          <p:cNvPr id="4" name="Title 3"/>
          <p:cNvSpPr>
            <a:spLocks noGrp="1"/>
          </p:cNvSpPr>
          <p:nvPr>
            <p:ph type="title"/>
          </p:nvPr>
        </p:nvSpPr>
        <p:spPr/>
        <p:txBody>
          <a:bodyPr/>
          <a:lstStyle/>
          <a:p>
            <a:r>
              <a:rPr lang="pl-PL" dirty="0" smtClean="0"/>
              <a:t>Strict Mocking</a:t>
            </a:r>
            <a:endParaRPr lang="en-US" dirty="0"/>
          </a:p>
        </p:txBody>
      </p:sp>
      <p:sp>
        <p:nvSpPr>
          <p:cNvPr id="5" name="Rectangle 1"/>
          <p:cNvSpPr>
            <a:spLocks noChangeArrowheads="1"/>
          </p:cNvSpPr>
          <p:nvPr/>
        </p:nvSpPr>
        <p:spPr bwMode="auto">
          <a:xfrm>
            <a:off x="838200" y="2358897"/>
            <a:ext cx="10924673" cy="20313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b="1" i="0" u="none" strike="noStrike" cap="none" normalizeH="0" baseline="0" dirty="0" smtClean="0">
                <a:ln>
                  <a:noFill/>
                </a:ln>
                <a:solidFill>
                  <a:srgbClr val="000000"/>
                </a:solidFill>
                <a:effectLst/>
                <a:latin typeface="Lucida Console" panose="020B0609040504020204" pitchFamily="49" charset="0"/>
              </a:rPr>
              <a:t>when</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1" i="0" u="none" strike="noStrike" cap="none" normalizeH="0" baseline="0" dirty="0" err="1" smtClean="0">
                <a:ln>
                  <a:noFill/>
                </a:ln>
                <a:solidFill>
                  <a:srgbClr val="660E7A"/>
                </a:solidFill>
                <a:effectLst/>
                <a:latin typeface="Lucida Console" panose="020B0609040504020204" pitchFamily="49" charset="0"/>
              </a:rPr>
              <a:t>pub</a:t>
            </a:r>
            <a:r>
              <a:rPr kumimoji="0" lang="en-US" altLang="en-US" b="0" i="0" u="none" strike="noStrike" cap="none" normalizeH="0" baseline="0" dirty="0" err="1" smtClean="0">
                <a:ln>
                  <a:noFill/>
                </a:ln>
                <a:solidFill>
                  <a:srgbClr val="000000"/>
                </a:solidFill>
                <a:effectLst/>
                <a:latin typeface="Lucida Console" panose="020B0609040504020204" pitchFamily="49" charset="0"/>
              </a:rPr>
              <a:t>.publish</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r>
              <a:rPr kumimoji="0" lang="en-US" altLang="en-US" b="1" i="0" u="none" strike="noStrike" cap="none" normalizeH="0" baseline="0" dirty="0" smtClean="0">
                <a:ln>
                  <a:noFill/>
                </a:ln>
                <a:solidFill>
                  <a:srgbClr val="008000"/>
                </a:solidFill>
                <a:effectLst/>
                <a:latin typeface="Lucida Console" panose="020B0609040504020204" pitchFamily="49" charset="0"/>
              </a:rPr>
              <a:t>"hello"</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1" i="0" u="none" strike="noStrike" cap="none" normalizeH="0" baseline="0" dirty="0" smtClean="0">
                <a:ln>
                  <a:noFill/>
                </a:ln>
                <a:solidFill>
                  <a:srgbClr val="000000"/>
                </a:solidFill>
                <a:effectLst/>
                <a:latin typeface="Lucida Console" panose="020B0609040504020204" pitchFamily="49" charset="0"/>
              </a:rPr>
              <a:t>then</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FF"/>
                </a:solidFill>
                <a:effectLst/>
                <a:latin typeface="Lucida Console" panose="020B0609040504020204" pitchFamily="49" charset="0"/>
              </a:rPr>
              <a:t>1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lang="en-US" altLang="en-US" b="1" dirty="0">
                <a:solidFill>
                  <a:srgbClr val="660E7A"/>
                </a:solidFill>
                <a:latin typeface="Lucida Console" panose="020B0609040504020204" pitchFamily="49" charset="0"/>
              </a:rPr>
              <a:t>sub1</a:t>
            </a:r>
            <a:r>
              <a:rPr kumimoji="0" lang="en-US" altLang="en-US" b="0" i="0" u="none" strike="noStrike" cap="none" normalizeH="0" baseline="0" dirty="0" smtClean="0">
                <a:ln>
                  <a:noFill/>
                </a:ln>
                <a:solidFill>
                  <a:srgbClr val="000000"/>
                </a:solidFill>
                <a:effectLst/>
                <a:latin typeface="Lucida Console" panose="020B0609040504020204" pitchFamily="49" charset="0"/>
              </a:rPr>
              <a:t>.receive(</a:t>
            </a:r>
            <a:r>
              <a:rPr kumimoji="0" lang="en-US" altLang="en-US" b="1" i="0" u="none" strike="noStrike" cap="none" normalizeH="0" baseline="0" dirty="0" smtClean="0">
                <a:ln>
                  <a:noFill/>
                </a:ln>
                <a:solidFill>
                  <a:srgbClr val="008000"/>
                </a:solidFill>
                <a:effectLst/>
                <a:latin typeface="Lucida Console" panose="020B0609040504020204" pitchFamily="49" charset="0"/>
              </a:rPr>
              <a:t>"hello"</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0" i="1" u="none" strike="noStrike" cap="none" normalizeH="0" baseline="0" dirty="0" smtClean="0">
                <a:ln>
                  <a:noFill/>
                </a:ln>
                <a:solidFill>
                  <a:srgbClr val="808080"/>
                </a:solidFill>
                <a:effectLst/>
                <a:latin typeface="Lucida Console" panose="020B0609040504020204" pitchFamily="49" charset="0"/>
              </a:rPr>
              <a:t>// demand one 'receive' call on 'subscriber'</a:t>
            </a:r>
            <a:br>
              <a:rPr kumimoji="0" lang="en-US" altLang="en-US" b="0" i="1" u="none" strike="noStrike" cap="none" normalizeH="0" baseline="0" dirty="0" smtClean="0">
                <a:ln>
                  <a:noFill/>
                </a:ln>
                <a:solidFill>
                  <a:srgbClr val="80808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_ * auditing._                  </a:t>
            </a:r>
            <a:r>
              <a:rPr kumimoji="0" lang="en-US" altLang="en-US" b="0" i="1" u="none" strike="noStrike" cap="none" normalizeH="0" baseline="0" dirty="0" smtClean="0">
                <a:ln>
                  <a:noFill/>
                </a:ln>
                <a:solidFill>
                  <a:srgbClr val="808080"/>
                </a:solidFill>
                <a:effectLst/>
                <a:latin typeface="Lucida Console" panose="020B0609040504020204" pitchFamily="49" charset="0"/>
              </a:rPr>
              <a:t>// allow any interaction with 'auditing'</a:t>
            </a:r>
            <a:br>
              <a:rPr kumimoji="0" lang="en-US" altLang="en-US" b="0" i="1" u="none" strike="noStrike" cap="none" normalizeH="0" baseline="0" dirty="0" smtClean="0">
                <a:ln>
                  <a:noFill/>
                </a:ln>
                <a:solidFill>
                  <a:srgbClr val="808080"/>
                </a:solidFill>
                <a:effectLst/>
                <a:latin typeface="Lucida Console" panose="020B0609040504020204" pitchFamily="49" charset="0"/>
              </a:rPr>
            </a:br>
            <a:r>
              <a:rPr kumimoji="0" lang="en-US" altLang="en-US" b="0" i="0" u="none" strike="noStrike" cap="none" normalizeH="0" baseline="0" dirty="0" smtClean="0">
                <a:ln>
                  <a:noFill/>
                </a:ln>
                <a:solidFill>
                  <a:srgbClr val="0000FF"/>
                </a:solidFill>
                <a:effectLst/>
                <a:latin typeface="Lucida Console" panose="020B0609040504020204" pitchFamily="49" charset="0"/>
              </a:rPr>
              <a:t>0 </a:t>
            </a:r>
            <a:r>
              <a:rPr kumimoji="0" lang="en-US" altLang="en-US" b="0" i="0" u="none" strike="noStrike" cap="none" normalizeH="0" baseline="0" dirty="0" smtClean="0">
                <a:ln>
                  <a:noFill/>
                </a:ln>
                <a:solidFill>
                  <a:srgbClr val="000000"/>
                </a:solidFill>
                <a:effectLst/>
                <a:latin typeface="Lucida Console" panose="020B0609040504020204" pitchFamily="49" charset="0"/>
              </a:rPr>
              <a:t>* _                           </a:t>
            </a:r>
            <a:r>
              <a:rPr kumimoji="0" lang="en-US" altLang="en-US" b="0" i="1" u="none" strike="noStrike" cap="none" normalizeH="0" baseline="0" dirty="0" smtClean="0">
                <a:ln>
                  <a:noFill/>
                </a:ln>
                <a:solidFill>
                  <a:srgbClr val="808080"/>
                </a:solidFill>
                <a:effectLst/>
                <a:latin typeface="Lucida Console" panose="020B0609040504020204" pitchFamily="49" charset="0"/>
              </a:rPr>
              <a:t>// don't allow any other interaction</a:t>
            </a:r>
            <a:endParaRPr kumimoji="0" lang="en-US" altLang="en-US" sz="4400" b="0" i="0" u="none" strike="noStrike" cap="none" normalizeH="0" baseline="0" dirty="0" smtClean="0">
              <a:ln>
                <a:noFill/>
              </a:ln>
              <a:solidFill>
                <a:schemeClr val="tx1"/>
              </a:solidFill>
              <a:effectLst/>
              <a:latin typeface="Lucida Console" panose="020B0609040504020204" pitchFamily="49" charset="0"/>
            </a:endParaRPr>
          </a:p>
        </p:txBody>
      </p:sp>
    </p:spTree>
    <p:extLst>
      <p:ext uri="{BB962C8B-B14F-4D97-AF65-F5344CB8AC3E}">
        <p14:creationId xmlns:p14="http://schemas.microsoft.com/office/powerpoint/2010/main" val="277348411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Stubbing</a:t>
            </a:r>
            <a:endParaRPr lang="en-US" dirty="0"/>
          </a:p>
        </p:txBody>
      </p:sp>
      <p:pic>
        <p:nvPicPr>
          <p:cNvPr id="3" name="Picture 2" descr="Znalezione obrazy dla zapytania pretending to ride a bik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8487" y="1027906"/>
            <a:ext cx="5915025" cy="5183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096061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Kinds Of Fake Objects</a:t>
            </a:r>
            <a:endParaRPr lang="en-US" dirty="0"/>
          </a:p>
        </p:txBody>
      </p:sp>
      <p:sp>
        <p:nvSpPr>
          <p:cNvPr id="3" name="Rectangle 2"/>
          <p:cNvSpPr/>
          <p:nvPr/>
        </p:nvSpPr>
        <p:spPr>
          <a:xfrm>
            <a:off x="3323573" y="6375934"/>
            <a:ext cx="8868427" cy="369332"/>
          </a:xfrm>
          <a:prstGeom prst="rect">
            <a:avLst/>
          </a:prstGeom>
        </p:spPr>
        <p:txBody>
          <a:bodyPr wrap="square">
            <a:spAutoFit/>
          </a:bodyPr>
          <a:lstStyle/>
          <a:p>
            <a:r>
              <a:rPr lang="en-US" dirty="0"/>
              <a:t>https://stackoverflow.com/questions/3459287/whats-the-difference-between-a-mock-stub</a:t>
            </a:r>
          </a:p>
        </p:txBody>
      </p:sp>
      <p:sp>
        <p:nvSpPr>
          <p:cNvPr id="5" name="Rectangle 4"/>
          <p:cNvSpPr/>
          <p:nvPr/>
        </p:nvSpPr>
        <p:spPr>
          <a:xfrm>
            <a:off x="779746" y="1690688"/>
            <a:ext cx="10193054" cy="4154984"/>
          </a:xfrm>
          <a:prstGeom prst="rect">
            <a:avLst/>
          </a:prstGeom>
        </p:spPr>
        <p:txBody>
          <a:bodyPr wrap="square">
            <a:spAutoFit/>
          </a:bodyPr>
          <a:lstStyle/>
          <a:p>
            <a:pPr fontAlgn="base">
              <a:buFont typeface="Arial" panose="020B0604020202020204" pitchFamily="34" charset="0"/>
              <a:buChar char="•"/>
            </a:pPr>
            <a:r>
              <a:rPr lang="en-GB" sz="2400" b="1" dirty="0">
                <a:solidFill>
                  <a:srgbClr val="242729"/>
                </a:solidFill>
              </a:rPr>
              <a:t>Dummy</a:t>
            </a:r>
            <a:r>
              <a:rPr lang="en-GB" sz="2400" dirty="0">
                <a:solidFill>
                  <a:srgbClr val="242729"/>
                </a:solidFill>
              </a:rPr>
              <a:t> objects are passed around but never actually used. Usually they are just used to fill parameter lists.</a:t>
            </a:r>
          </a:p>
          <a:p>
            <a:pPr fontAlgn="base">
              <a:buFont typeface="Arial" panose="020B0604020202020204" pitchFamily="34" charset="0"/>
              <a:buChar char="•"/>
            </a:pPr>
            <a:r>
              <a:rPr lang="en-GB" sz="2400" b="1" dirty="0">
                <a:solidFill>
                  <a:srgbClr val="242729"/>
                </a:solidFill>
              </a:rPr>
              <a:t>Fake</a:t>
            </a:r>
            <a:r>
              <a:rPr lang="en-GB" sz="2400" dirty="0">
                <a:solidFill>
                  <a:srgbClr val="242729"/>
                </a:solidFill>
              </a:rPr>
              <a:t> objects actually have working implementations, but usually take some shortcut which makes them not suitable for production (an in memory database is a good example).</a:t>
            </a:r>
          </a:p>
          <a:p>
            <a:pPr fontAlgn="base">
              <a:buFont typeface="Arial" panose="020B0604020202020204" pitchFamily="34" charset="0"/>
              <a:buChar char="•"/>
            </a:pPr>
            <a:r>
              <a:rPr lang="en-GB" sz="2400" b="1" dirty="0">
                <a:solidFill>
                  <a:srgbClr val="242729"/>
                </a:solidFill>
              </a:rPr>
              <a:t>Stubs</a:t>
            </a:r>
            <a:r>
              <a:rPr lang="en-GB" sz="2400" dirty="0">
                <a:solidFill>
                  <a:srgbClr val="242729"/>
                </a:solidFill>
              </a:rPr>
              <a:t> provide canned answers to calls made during the test, usually not responding at all to anything outside what's programmed in for the test. Stubs may also record information about calls, such as an email gateway stub that remembers the messages it 'sent', or maybe only how many messages it 'sent'.</a:t>
            </a:r>
          </a:p>
          <a:p>
            <a:pPr fontAlgn="base">
              <a:buFont typeface="Arial" panose="020B0604020202020204" pitchFamily="34" charset="0"/>
              <a:buChar char="•"/>
            </a:pPr>
            <a:r>
              <a:rPr lang="en-GB" sz="2400" b="1" dirty="0">
                <a:solidFill>
                  <a:srgbClr val="242729"/>
                </a:solidFill>
              </a:rPr>
              <a:t>Mocks</a:t>
            </a:r>
            <a:r>
              <a:rPr lang="en-GB" sz="2400" dirty="0">
                <a:solidFill>
                  <a:srgbClr val="242729"/>
                </a:solidFill>
              </a:rPr>
              <a:t> are what we are talking about here: objects pre-programmed with expectations which form a specification of the calls they are expected to receive.</a:t>
            </a:r>
            <a:endParaRPr lang="en-GB" sz="2400" b="0" i="0" dirty="0">
              <a:solidFill>
                <a:srgbClr val="242729"/>
              </a:solidFill>
              <a:effectLst/>
            </a:endParaRPr>
          </a:p>
        </p:txBody>
      </p:sp>
      <p:sp>
        <p:nvSpPr>
          <p:cNvPr id="6" name="Rectangle 5"/>
          <p:cNvSpPr/>
          <p:nvPr/>
        </p:nvSpPr>
        <p:spPr>
          <a:xfrm>
            <a:off x="3323573" y="6006602"/>
            <a:ext cx="5457520" cy="369332"/>
          </a:xfrm>
          <a:prstGeom prst="rect">
            <a:avLst/>
          </a:prstGeom>
        </p:spPr>
        <p:txBody>
          <a:bodyPr wrap="none">
            <a:spAutoFit/>
          </a:bodyPr>
          <a:lstStyle/>
          <a:p>
            <a:r>
              <a:rPr lang="en-US" dirty="0"/>
              <a:t>http://martinfowler.com/articles/mocksArentStubs.html</a:t>
            </a:r>
          </a:p>
        </p:txBody>
      </p:sp>
    </p:spTree>
    <p:extLst>
      <p:ext uri="{BB962C8B-B14F-4D97-AF65-F5344CB8AC3E}">
        <p14:creationId xmlns:p14="http://schemas.microsoft.com/office/powerpoint/2010/main" val="35806865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45961"/>
          </a:xfrm>
        </p:spPr>
        <p:txBody>
          <a:bodyPr/>
          <a:lstStyle/>
          <a:p>
            <a:r>
              <a:rPr lang="pl-PL" dirty="0" smtClean="0"/>
              <a:t>BDD – JGiven</a:t>
            </a:r>
            <a:endParaRPr lang="en-US" dirty="0"/>
          </a:p>
        </p:txBody>
      </p:sp>
      <p:pic>
        <p:nvPicPr>
          <p:cNvPr id="4" name="Picture 3"/>
          <p:cNvPicPr>
            <a:picLocks noChangeAspect="1"/>
          </p:cNvPicPr>
          <p:nvPr/>
        </p:nvPicPr>
        <p:blipFill>
          <a:blip r:embed="rId3"/>
          <a:stretch>
            <a:fillRect/>
          </a:stretch>
        </p:blipFill>
        <p:spPr>
          <a:xfrm>
            <a:off x="838200" y="2210147"/>
            <a:ext cx="7400166" cy="3309938"/>
          </a:xfrm>
          <a:prstGeom prst="rect">
            <a:avLst/>
          </a:prstGeom>
        </p:spPr>
      </p:pic>
    </p:spTree>
    <p:extLst>
      <p:ext uri="{BB962C8B-B14F-4D97-AF65-F5344CB8AC3E}">
        <p14:creationId xmlns:p14="http://schemas.microsoft.com/office/powerpoint/2010/main" val="198812413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8219" y="2124446"/>
            <a:ext cx="9144000" cy="2387600"/>
          </a:xfrm>
        </p:spPr>
        <p:txBody>
          <a:bodyPr>
            <a:normAutofit fontScale="90000"/>
          </a:bodyPr>
          <a:lstStyle/>
          <a:p>
            <a:r>
              <a:rPr lang="en-GB" dirty="0"/>
              <a:t>Mocks vs Stubs </a:t>
            </a:r>
            <a:r>
              <a:rPr lang="pl-PL" dirty="0" smtClean="0"/>
              <a:t/>
            </a:r>
            <a:br>
              <a:rPr lang="pl-PL" dirty="0" smtClean="0"/>
            </a:br>
            <a:r>
              <a:rPr lang="en-GB" dirty="0" err="1" smtClean="0"/>
              <a:t>Behavioral</a:t>
            </a:r>
            <a:r>
              <a:rPr lang="en-GB" dirty="0" smtClean="0"/>
              <a:t> </a:t>
            </a:r>
            <a:r>
              <a:rPr lang="en-GB" dirty="0"/>
              <a:t>testing vs State testing</a:t>
            </a:r>
            <a:endParaRPr lang="en-US" dirty="0"/>
          </a:p>
        </p:txBody>
      </p:sp>
      <p:sp>
        <p:nvSpPr>
          <p:cNvPr id="5" name="Rectangle 4"/>
          <p:cNvSpPr/>
          <p:nvPr/>
        </p:nvSpPr>
        <p:spPr>
          <a:xfrm>
            <a:off x="3323573" y="6288252"/>
            <a:ext cx="8868427" cy="369332"/>
          </a:xfrm>
          <a:prstGeom prst="rect">
            <a:avLst/>
          </a:prstGeom>
        </p:spPr>
        <p:txBody>
          <a:bodyPr wrap="square">
            <a:spAutoFit/>
          </a:bodyPr>
          <a:lstStyle/>
          <a:p>
            <a:r>
              <a:rPr lang="en-US" dirty="0"/>
              <a:t>https://stackoverflow.com/questions/3459287/whats-the-difference-between-a-mock-stub</a:t>
            </a:r>
          </a:p>
        </p:txBody>
      </p:sp>
    </p:spTree>
    <p:extLst>
      <p:ext uri="{BB962C8B-B14F-4D97-AF65-F5344CB8AC3E}">
        <p14:creationId xmlns:p14="http://schemas.microsoft.com/office/powerpoint/2010/main" val="428104956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566184" y="6288704"/>
            <a:ext cx="5434308" cy="369332"/>
          </a:xfrm>
          <a:prstGeom prst="rect">
            <a:avLst/>
          </a:prstGeom>
        </p:spPr>
        <p:txBody>
          <a:bodyPr wrap="none">
            <a:spAutoFit/>
          </a:bodyPr>
          <a:lstStyle/>
          <a:p>
            <a:r>
              <a:rPr lang="en-US" dirty="0" smtClean="0"/>
              <a:t>http://spockframework.org/spock/docs/1.1-SNAPSHOT/</a:t>
            </a:r>
            <a:endParaRPr lang="en-US" dirty="0"/>
          </a:p>
        </p:txBody>
      </p:sp>
      <p:sp>
        <p:nvSpPr>
          <p:cNvPr id="4" name="Title 3"/>
          <p:cNvSpPr>
            <a:spLocks noGrp="1"/>
          </p:cNvSpPr>
          <p:nvPr>
            <p:ph type="title"/>
          </p:nvPr>
        </p:nvSpPr>
        <p:spPr/>
        <p:txBody>
          <a:bodyPr/>
          <a:lstStyle/>
          <a:p>
            <a:r>
              <a:rPr lang="pl-PL" dirty="0" smtClean="0"/>
              <a:t>Stubbing </a:t>
            </a:r>
            <a:endParaRPr lang="en-US" dirty="0"/>
          </a:p>
        </p:txBody>
      </p:sp>
      <p:sp>
        <p:nvSpPr>
          <p:cNvPr id="5" name="Rectangle 2"/>
          <p:cNvSpPr>
            <a:spLocks noChangeArrowheads="1"/>
          </p:cNvSpPr>
          <p:nvPr/>
        </p:nvSpPr>
        <p:spPr bwMode="auto">
          <a:xfrm>
            <a:off x="6677526" y="1353196"/>
            <a:ext cx="5322966" cy="48013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smtClean="0">
                <a:ln>
                  <a:noFill/>
                </a:ln>
                <a:solidFill>
                  <a:srgbClr val="000043"/>
                </a:solidFill>
                <a:effectLst/>
                <a:latin typeface="Lucida Console" panose="020B0609040504020204" pitchFamily="49" charset="0"/>
              </a:rPr>
              <a:t>class </a:t>
            </a:r>
            <a:r>
              <a:rPr kumimoji="0" lang="en-US" altLang="en-US" b="0" i="0" u="none" strike="noStrike" cap="none" normalizeH="0" baseline="0" dirty="0" smtClean="0">
                <a:ln>
                  <a:noFill/>
                </a:ln>
                <a:solidFill>
                  <a:srgbClr val="000000"/>
                </a:solidFill>
                <a:effectLst/>
                <a:latin typeface="Lucida Console" panose="020B0609040504020204" pitchFamily="49" charset="0"/>
              </a:rPr>
              <a:t>Publisher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Logger </a:t>
            </a:r>
            <a:r>
              <a:rPr kumimoji="0" lang="en-US" altLang="en-US" b="1" i="0" u="none" strike="noStrike" cap="none" normalizeH="0" baseline="0" dirty="0" err="1" smtClean="0">
                <a:ln>
                  <a:noFill/>
                </a:ln>
                <a:solidFill>
                  <a:srgbClr val="660E7A"/>
                </a:solidFill>
                <a:effectLst/>
                <a:latin typeface="Lucida Console" panose="020B0609040504020204" pitchFamily="49" charset="0"/>
              </a:rPr>
              <a:t>responseLogger</a:t>
            </a:r>
            <a:r>
              <a:rPr kumimoji="0" lang="en-US" altLang="en-US" b="1" i="0" u="none" strike="noStrike" cap="none" normalizeH="0" baseline="0" dirty="0" smtClean="0">
                <a:ln>
                  <a:noFill/>
                </a:ln>
                <a:solidFill>
                  <a:srgbClr val="660E7A"/>
                </a:solidFill>
                <a:effectLst/>
                <a:latin typeface="Lucida Console" panose="020B0609040504020204" pitchFamily="49" charset="0"/>
              </a:rPr>
              <a:t/>
            </a:r>
            <a:br>
              <a:rPr kumimoji="0" lang="en-US" altLang="en-US" b="1" i="0" u="none" strike="noStrike" cap="none" normalizeH="0" baseline="0" dirty="0" smtClean="0">
                <a:ln>
                  <a:noFill/>
                </a:ln>
                <a:solidFill>
                  <a:srgbClr val="660E7A"/>
                </a:solidFill>
                <a:effectLst/>
                <a:latin typeface="Lucida Console" panose="020B0609040504020204" pitchFamily="49" charset="0"/>
              </a:rPr>
            </a:br>
            <a:r>
              <a:rPr kumimoji="0" lang="en-US" altLang="en-US" b="1" i="0" u="none" strike="noStrike" cap="none" normalizeH="0" baseline="0" dirty="0" smtClean="0">
                <a:ln>
                  <a:noFill/>
                </a:ln>
                <a:solidFill>
                  <a:srgbClr val="660E7A"/>
                </a:solidFill>
                <a:effectLst/>
                <a:latin typeface="Lucida Console" panose="020B0609040504020204" pitchFamily="49" charset="0"/>
              </a:rPr>
              <a:t>    </a:t>
            </a:r>
            <a:r>
              <a:rPr kumimoji="0" lang="en-US" altLang="en-US" b="0" i="0" u="none" strike="noStrike" cap="none" normalizeH="0" baseline="0" dirty="0" smtClean="0">
                <a:ln>
                  <a:noFill/>
                </a:ln>
                <a:solidFill>
                  <a:srgbClr val="000000"/>
                </a:solidFill>
                <a:effectLst/>
                <a:latin typeface="Lucida Console" panose="020B0609040504020204" pitchFamily="49" charset="0"/>
              </a:rPr>
              <a:t>List&lt;Subscriber&gt; </a:t>
            </a:r>
            <a:r>
              <a:rPr kumimoji="0" lang="en-US" altLang="en-US" b="1" i="0" u="none" strike="noStrike" cap="none" normalizeH="0" baseline="0" dirty="0" smtClean="0">
                <a:ln>
                  <a:noFill/>
                </a:ln>
                <a:solidFill>
                  <a:srgbClr val="660E7A"/>
                </a:solidFill>
                <a:effectLst/>
                <a:latin typeface="Lucida Console" panose="020B0609040504020204" pitchFamily="49" charset="0"/>
              </a:rPr>
              <a:t>subscribers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43"/>
                </a:solidFill>
                <a:effectLst/>
                <a:latin typeface="Lucida Console" panose="020B0609040504020204" pitchFamily="49" charset="0"/>
              </a:rPr>
              <a:t>void </a:t>
            </a:r>
            <a:r>
              <a:rPr kumimoji="0" lang="en-US" altLang="en-US" b="0" i="0" u="none" strike="noStrike" cap="none" normalizeH="0" baseline="0" dirty="0" smtClean="0">
                <a:ln>
                  <a:noFill/>
                </a:ln>
                <a:solidFill>
                  <a:srgbClr val="000000"/>
                </a:solidFill>
                <a:effectLst/>
                <a:latin typeface="Lucida Console" panose="020B0609040504020204" pitchFamily="49" charset="0"/>
              </a:rPr>
              <a:t>send(String message)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err="1" smtClean="0">
                <a:ln>
                  <a:noFill/>
                </a:ln>
                <a:solidFill>
                  <a:srgbClr val="660E7A"/>
                </a:solidFill>
                <a:effectLst/>
                <a:latin typeface="Lucida Console" panose="020B0609040504020204" pitchFamily="49" charset="0"/>
              </a:rPr>
              <a:t>subscribers</a:t>
            </a:r>
            <a:r>
              <a:rPr kumimoji="0" lang="en-US" altLang="en-US" b="0" i="0" u="none" strike="noStrike" cap="none" normalizeH="0" baseline="0" dirty="0" err="1" smtClean="0">
                <a:ln>
                  <a:noFill/>
                </a:ln>
                <a:solidFill>
                  <a:srgbClr val="000000"/>
                </a:solidFill>
                <a:effectLst/>
                <a:latin typeface="Lucida Console" panose="020B0609040504020204" pitchFamily="49" charset="0"/>
              </a:rPr>
              <a:t>.each</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660E7A"/>
                </a:solidFill>
                <a:effectLst/>
                <a:latin typeface="Lucida Console" panose="020B0609040504020204" pitchFamily="49" charset="0"/>
              </a:rPr>
              <a:t>responseLogger</a:t>
            </a:r>
            <a:r>
              <a:rPr kumimoji="0" lang="en-US" altLang="en-US" b="0" i="0" u="none" strike="noStrike" cap="none" normalizeH="0" baseline="0" dirty="0" smtClean="0">
                <a:ln>
                  <a:noFill/>
                </a:ln>
                <a:solidFill>
                  <a:srgbClr val="000000"/>
                </a:solidFill>
                <a:effectLst/>
                <a:latin typeface="Lucida Console" panose="020B0609040504020204" pitchFamily="49" charset="0"/>
              </a:rPr>
              <a:t>.log(</a:t>
            </a:r>
            <a:endParaRPr kumimoji="0" lang="pl-PL" altLang="en-US" b="0" i="0" u="none" strike="noStrike" cap="none" normalizeH="0" baseline="0" dirty="0" smtClean="0">
              <a:ln>
                <a:noFill/>
              </a:ln>
              <a:solidFill>
                <a:srgbClr val="000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pl-PL" altLang="en-US" dirty="0">
                <a:solidFill>
                  <a:srgbClr val="000000"/>
                </a:solidFill>
                <a:latin typeface="Lucida Console" panose="020B0609040504020204" pitchFamily="49" charset="0"/>
              </a:rPr>
              <a:t>	</a:t>
            </a:r>
            <a:r>
              <a:rPr lang="pl-PL" altLang="en-US" dirty="0" smtClean="0">
                <a:solidFill>
                  <a:srgbClr val="000000"/>
                </a:solidFill>
                <a:latin typeface="Lucida Console" panose="020B0609040504020204" pitchFamily="49" charset="0"/>
              </a:rPr>
              <a:t>	</a:t>
            </a:r>
            <a:r>
              <a:rPr kumimoji="0" lang="en-US" altLang="en-US" b="0" i="0" u="none" strike="noStrike" cap="none" normalizeH="0" baseline="0" dirty="0" err="1" smtClean="0">
                <a:ln>
                  <a:noFill/>
                </a:ln>
                <a:solidFill>
                  <a:srgbClr val="000000"/>
                </a:solidFill>
                <a:effectLst/>
                <a:latin typeface="Lucida Console" panose="020B0609040504020204" pitchFamily="49" charset="0"/>
              </a:rPr>
              <a:t>it.receive</a:t>
            </a:r>
            <a:r>
              <a:rPr kumimoji="0" lang="en-US" altLang="en-US" b="0" i="0" u="none" strike="noStrike" cap="none" normalizeH="0" baseline="0" dirty="0" smtClean="0">
                <a:ln>
                  <a:noFill/>
                </a:ln>
                <a:solidFill>
                  <a:srgbClr val="000000"/>
                </a:solidFill>
                <a:effectLst/>
                <a:latin typeface="Lucida Console" panose="020B0609040504020204" pitchFamily="49" charset="0"/>
              </a:rPr>
              <a:t>(message)</a:t>
            </a:r>
            <a:endParaRPr kumimoji="0" lang="pl-PL" altLang="en-US" b="0" i="0" u="none" strike="noStrike" cap="none" normalizeH="0" baseline="0" dirty="0" smtClean="0">
              <a:ln>
                <a:noFill/>
              </a:ln>
              <a:solidFill>
                <a:srgbClr val="000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pl-PL" altLang="en-US" dirty="0">
                <a:solidFill>
                  <a:srgbClr val="000000"/>
                </a:solidFill>
                <a:latin typeface="Lucida Console" panose="020B0609040504020204" pitchFamily="49" charset="0"/>
              </a:rPr>
              <a:t>	 </a:t>
            </a:r>
            <a:r>
              <a:rPr lang="pl-PL" altLang="en-US" dirty="0" smtClean="0">
                <a:solidFill>
                  <a:srgbClr val="000000"/>
                </a:solidFill>
                <a:latin typeface="Lucida Console" panose="020B0609040504020204" pitchFamily="49" charset="0"/>
              </a:rPr>
              <a:t>   </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1" i="0" u="none" strike="noStrike" cap="none" normalizeH="0" baseline="0" dirty="0" smtClean="0">
                <a:ln>
                  <a:noFill/>
                </a:ln>
                <a:solidFill>
                  <a:srgbClr val="000043"/>
                </a:solidFill>
                <a:effectLst/>
                <a:latin typeface="Lucida Console" panose="020B0609040504020204" pitchFamily="49" charset="0"/>
              </a:rPr>
              <a:t>interface </a:t>
            </a:r>
            <a:r>
              <a:rPr kumimoji="0" lang="en-US" altLang="en-US" b="0" i="0" u="none" strike="noStrike" cap="none" normalizeH="0" baseline="0" dirty="0" smtClean="0">
                <a:ln>
                  <a:noFill/>
                </a:ln>
                <a:solidFill>
                  <a:srgbClr val="000000"/>
                </a:solidFill>
                <a:effectLst/>
                <a:latin typeface="Lucida Console" panose="020B0609040504020204" pitchFamily="49" charset="0"/>
              </a:rPr>
              <a:t>Subscriber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String receive(String message)</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1" i="0" u="none" strike="noStrike" cap="none" normalizeH="0" baseline="0" dirty="0" smtClean="0">
                <a:ln>
                  <a:noFill/>
                </a:ln>
                <a:solidFill>
                  <a:srgbClr val="000043"/>
                </a:solidFill>
                <a:effectLst/>
                <a:latin typeface="Lucida Console" panose="020B0609040504020204" pitchFamily="49" charset="0"/>
              </a:rPr>
              <a:t>interface </a:t>
            </a:r>
            <a:r>
              <a:rPr kumimoji="0" lang="en-US" altLang="en-US" b="0" i="0" u="none" strike="noStrike" cap="none" normalizeH="0" baseline="0" dirty="0" smtClean="0">
                <a:ln>
                  <a:noFill/>
                </a:ln>
                <a:solidFill>
                  <a:srgbClr val="000000"/>
                </a:solidFill>
                <a:effectLst/>
                <a:latin typeface="Lucida Console" panose="020B0609040504020204" pitchFamily="49" charset="0"/>
              </a:rPr>
              <a:t>Logger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String log(String message)</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a:t>
            </a:r>
            <a:endParaRPr kumimoji="0" lang="en-US" altLang="en-US" b="0" i="0" u="none" strike="noStrike" cap="none" normalizeH="0" baseline="0" dirty="0" smtClean="0">
              <a:ln>
                <a:noFill/>
              </a:ln>
              <a:solidFill>
                <a:schemeClr val="tx1"/>
              </a:solidFill>
              <a:effectLst/>
              <a:latin typeface="Lucida Console" panose="020B0609040504020204" pitchFamily="49" charset="0"/>
            </a:endParaRPr>
          </a:p>
        </p:txBody>
      </p:sp>
      <p:sp>
        <p:nvSpPr>
          <p:cNvPr id="6" name="Rectangle 3"/>
          <p:cNvSpPr>
            <a:spLocks noChangeArrowheads="1"/>
          </p:cNvSpPr>
          <p:nvPr/>
        </p:nvSpPr>
        <p:spPr bwMode="auto">
          <a:xfrm>
            <a:off x="535350" y="1400716"/>
            <a:ext cx="6030834" cy="526297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Lucida Console" panose="020B0609040504020204" pitchFamily="49" charset="0"/>
              </a:rPr>
              <a:t>Logger </a:t>
            </a:r>
            <a:r>
              <a:rPr kumimoji="0" lang="en-US" altLang="en-US" sz="1600" b="1" i="0" u="none" strike="noStrike" cap="none" normalizeH="0" baseline="0" dirty="0" err="1" smtClean="0">
                <a:ln>
                  <a:noFill/>
                </a:ln>
                <a:solidFill>
                  <a:srgbClr val="660E7A"/>
                </a:solidFill>
                <a:effectLst/>
                <a:latin typeface="Lucida Console" panose="020B0609040504020204" pitchFamily="49" charset="0"/>
              </a:rPr>
              <a:t>logger</a:t>
            </a:r>
            <a:r>
              <a:rPr kumimoji="0" lang="en-US" altLang="en-US" sz="1600" b="1" i="0" u="none" strike="noStrike" cap="none" normalizeH="0" baseline="0" dirty="0" smtClean="0">
                <a:ln>
                  <a:noFill/>
                </a:ln>
                <a:solidFill>
                  <a:srgbClr val="660E7A"/>
                </a:solidFill>
                <a:effectLst/>
                <a:latin typeface="Lucida Console" panose="020B0609040504020204" pitchFamily="49" charset="0"/>
              </a:rPr>
              <a:t> </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 Mock()</a:t>
            </a:r>
            <a:br>
              <a:rPr kumimoji="0" lang="en-US" altLang="en-US" sz="1600" b="0" i="0" u="none" strike="noStrike" cap="none" normalizeH="0" baseline="0" dirty="0" smtClean="0">
                <a:ln>
                  <a:noFill/>
                </a:ln>
                <a:solidFill>
                  <a:srgbClr val="000000"/>
                </a:solidFill>
                <a:effectLst/>
                <a:latin typeface="Lucida Console" panose="020B0609040504020204" pitchFamily="49" charset="0"/>
              </a:rPr>
            </a:br>
            <a:r>
              <a:rPr kumimoji="0" lang="en-US" altLang="en-US" sz="1600" b="0" i="0" u="none" strike="noStrike" cap="none" normalizeH="0" baseline="0" dirty="0" smtClean="0">
                <a:ln>
                  <a:noFill/>
                </a:ln>
                <a:solidFill>
                  <a:srgbClr val="000000"/>
                </a:solidFill>
                <a:effectLst/>
                <a:latin typeface="Lucida Console" panose="020B0609040504020204" pitchFamily="49" charset="0"/>
              </a:rPr>
              <a:t>Publisher </a:t>
            </a:r>
            <a:r>
              <a:rPr kumimoji="0" lang="en-US" altLang="en-US" sz="1600" b="1" i="0" u="none" strike="noStrike" cap="none" normalizeH="0" baseline="0" dirty="0" smtClean="0">
                <a:ln>
                  <a:noFill/>
                </a:ln>
                <a:solidFill>
                  <a:srgbClr val="660E7A"/>
                </a:solidFill>
                <a:effectLst/>
                <a:latin typeface="Lucida Console" panose="020B0609040504020204" pitchFamily="49" charset="0"/>
              </a:rPr>
              <a:t>pub </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1600" b="1" i="0" u="none" strike="noStrike" cap="none" normalizeH="0" baseline="0" dirty="0" smtClean="0">
                <a:ln>
                  <a:noFill/>
                </a:ln>
                <a:solidFill>
                  <a:srgbClr val="000043"/>
                </a:solidFill>
                <a:effectLst/>
                <a:latin typeface="Lucida Console" panose="020B0609040504020204" pitchFamily="49" charset="0"/>
              </a:rPr>
              <a:t>new </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Publisher(</a:t>
            </a:r>
            <a:endParaRPr kumimoji="0" lang="pl-PL" altLang="en-US" sz="1600" b="0" i="0" u="none" strike="noStrike" cap="none" normalizeH="0" baseline="0" dirty="0" smtClean="0">
              <a:ln>
                <a:noFill/>
              </a:ln>
              <a:solidFill>
                <a:srgbClr val="000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pl-PL" altLang="en-US" sz="1600" dirty="0">
                <a:solidFill>
                  <a:srgbClr val="000000"/>
                </a:solidFill>
                <a:latin typeface="Lucida Console" panose="020B0609040504020204" pitchFamily="49" charset="0"/>
              </a:rPr>
              <a:t>	</a:t>
            </a:r>
            <a:r>
              <a:rPr lang="pl-PL" altLang="en-US" sz="1600" dirty="0" smtClean="0">
                <a:solidFill>
                  <a:srgbClr val="000000"/>
                </a:solidFill>
                <a:latin typeface="Lucida Console" panose="020B0609040504020204" pitchFamily="49" charset="0"/>
              </a:rPr>
              <a:t>	</a:t>
            </a:r>
            <a:r>
              <a:rPr kumimoji="0" lang="en-US" altLang="en-US" sz="1600" b="1" i="0" u="none" strike="noStrike" cap="none" normalizeH="0" baseline="0" dirty="0" err="1" smtClean="0">
                <a:ln>
                  <a:noFill/>
                </a:ln>
                <a:solidFill>
                  <a:srgbClr val="008000"/>
                </a:solidFill>
                <a:effectLst/>
                <a:latin typeface="Lucida Console" panose="020B0609040504020204" pitchFamily="49" charset="0"/>
              </a:rPr>
              <a:t>responseLogger</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1600" b="1" i="0" u="none" strike="noStrike" cap="none" normalizeH="0" baseline="0" dirty="0" smtClean="0">
                <a:ln>
                  <a:noFill/>
                </a:ln>
                <a:solidFill>
                  <a:srgbClr val="660E7A"/>
                </a:solidFill>
                <a:effectLst/>
                <a:latin typeface="Lucida Console" panose="020B0609040504020204" pitchFamily="49" charset="0"/>
              </a:rPr>
              <a:t>logger</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a:t>
            </a:r>
            <a:br>
              <a:rPr kumimoji="0" lang="en-US" altLang="en-US" sz="1600" b="0" i="0" u="none" strike="noStrike" cap="none" normalizeH="0" baseline="0" dirty="0" smtClean="0">
                <a:ln>
                  <a:noFill/>
                </a:ln>
                <a:solidFill>
                  <a:srgbClr val="000000"/>
                </a:solidFill>
                <a:effectLst/>
                <a:latin typeface="Lucida Console" panose="020B0609040504020204" pitchFamily="49" charset="0"/>
              </a:rPr>
            </a:br>
            <a:r>
              <a:rPr kumimoji="0" lang="en-US" altLang="en-US" sz="1600" b="0" i="0" u="none" strike="noStrike" cap="none" normalizeH="0" baseline="0" dirty="0" smtClean="0">
                <a:ln>
                  <a:noFill/>
                </a:ln>
                <a:solidFill>
                  <a:srgbClr val="000000"/>
                </a:solidFill>
                <a:effectLst/>
                <a:latin typeface="Lucida Console" panose="020B0609040504020204" pitchFamily="49" charset="0"/>
              </a:rPr>
              <a:t>Subscriber </a:t>
            </a:r>
            <a:r>
              <a:rPr kumimoji="0" lang="en-US" altLang="en-US" sz="1600" b="1" i="0" u="none" strike="noStrike" cap="none" normalizeH="0" baseline="0" dirty="0" smtClean="0">
                <a:ln>
                  <a:noFill/>
                </a:ln>
                <a:solidFill>
                  <a:srgbClr val="660E7A"/>
                </a:solidFill>
                <a:effectLst/>
                <a:latin typeface="Lucida Console" panose="020B0609040504020204" pitchFamily="49" charset="0"/>
              </a:rPr>
              <a:t>sub1 </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 </a:t>
            </a:r>
            <a:r>
              <a:rPr kumimoji="0" lang="pl-PL" altLang="en-US" sz="1600" b="0" i="0" u="none" strike="noStrike" cap="none" normalizeH="0" baseline="0" dirty="0" smtClean="0">
                <a:ln>
                  <a:noFill/>
                </a:ln>
                <a:solidFill>
                  <a:srgbClr val="000000"/>
                </a:solidFill>
                <a:effectLst/>
                <a:latin typeface="Lucida Console" panose="020B0609040504020204" pitchFamily="49" charset="0"/>
              </a:rPr>
              <a:t>Stub</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a:t>
            </a:r>
            <a:br>
              <a:rPr kumimoji="0" lang="en-US" altLang="en-US" sz="1600" b="0" i="0" u="none" strike="noStrike" cap="none" normalizeH="0" baseline="0" dirty="0" smtClean="0">
                <a:ln>
                  <a:noFill/>
                </a:ln>
                <a:solidFill>
                  <a:srgbClr val="000000"/>
                </a:solidFill>
                <a:effectLst/>
                <a:latin typeface="Lucida Console" panose="020B0609040504020204" pitchFamily="49" charset="0"/>
              </a:rPr>
            </a:br>
            <a:r>
              <a:rPr kumimoji="0" lang="en-US" altLang="en-US" sz="1600" b="0" i="0" u="none" strike="noStrike" cap="none" normalizeH="0" baseline="0" dirty="0" smtClean="0">
                <a:ln>
                  <a:noFill/>
                </a:ln>
                <a:solidFill>
                  <a:srgbClr val="000000"/>
                </a:solidFill>
                <a:effectLst/>
                <a:latin typeface="Lucida Console" panose="020B0609040504020204" pitchFamily="49" charset="0"/>
              </a:rPr>
              <a:t>Subscriber </a:t>
            </a:r>
            <a:r>
              <a:rPr kumimoji="0" lang="en-US" altLang="en-US" sz="1600" b="1" i="0" u="none" strike="noStrike" cap="none" normalizeH="0" baseline="0" dirty="0" smtClean="0">
                <a:ln>
                  <a:noFill/>
                </a:ln>
                <a:solidFill>
                  <a:srgbClr val="660E7A"/>
                </a:solidFill>
                <a:effectLst/>
                <a:latin typeface="Lucida Console" panose="020B0609040504020204" pitchFamily="49" charset="0"/>
              </a:rPr>
              <a:t>sub2 </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 </a:t>
            </a:r>
            <a:r>
              <a:rPr kumimoji="0" lang="pl-PL" altLang="en-US" sz="1600" b="0" i="0" u="none" strike="noStrike" cap="none" normalizeH="0" baseline="0" dirty="0" smtClean="0">
                <a:ln>
                  <a:noFill/>
                </a:ln>
                <a:solidFill>
                  <a:srgbClr val="000000"/>
                </a:solidFill>
                <a:effectLst/>
                <a:latin typeface="Lucida Console" panose="020B0609040504020204" pitchFamily="49" charset="0"/>
              </a:rPr>
              <a:t>Stub</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a:t>
            </a:r>
            <a:br>
              <a:rPr kumimoji="0" lang="en-US" altLang="en-US" sz="1600" b="0" i="0" u="none" strike="noStrike" cap="none" normalizeH="0" baseline="0" dirty="0" smtClean="0">
                <a:ln>
                  <a:noFill/>
                </a:ln>
                <a:solidFill>
                  <a:srgbClr val="000000"/>
                </a:solidFill>
                <a:effectLst/>
                <a:latin typeface="Lucida Console" panose="020B0609040504020204" pitchFamily="49" charset="0"/>
              </a:rPr>
            </a:br>
            <a:r>
              <a:rPr kumimoji="0" lang="en-US" altLang="en-US" sz="1600" b="0" i="0" u="none" strike="noStrike" cap="none" normalizeH="0" baseline="0" dirty="0" smtClean="0">
                <a:ln>
                  <a:noFill/>
                </a:ln>
                <a:solidFill>
                  <a:srgbClr val="000000"/>
                </a:solidFill>
                <a:effectLst/>
                <a:latin typeface="Lucida Console" panose="020B0609040504020204" pitchFamily="49" charset="0"/>
              </a:rPr>
              <a:t/>
            </a:r>
            <a:br>
              <a:rPr kumimoji="0" lang="en-US" altLang="en-US" sz="1600" b="0" i="0" u="none" strike="noStrike" cap="none" normalizeH="0" baseline="0" dirty="0" smtClean="0">
                <a:ln>
                  <a:noFill/>
                </a:ln>
                <a:solidFill>
                  <a:srgbClr val="000000"/>
                </a:solidFill>
                <a:effectLst/>
                <a:latin typeface="Lucida Console" panose="020B0609040504020204" pitchFamily="49" charset="0"/>
              </a:rPr>
            </a:br>
            <a:r>
              <a:rPr kumimoji="0" lang="en-US" altLang="en-US" sz="1600" b="1" i="0" u="none" strike="noStrike" cap="none" normalizeH="0" baseline="0" dirty="0" err="1" smtClean="0">
                <a:ln>
                  <a:noFill/>
                </a:ln>
                <a:solidFill>
                  <a:srgbClr val="000043"/>
                </a:solidFill>
                <a:effectLst/>
                <a:latin typeface="Lucida Console" panose="020B0609040504020204" pitchFamily="49" charset="0"/>
              </a:rPr>
              <a:t>def</a:t>
            </a:r>
            <a:r>
              <a:rPr kumimoji="0" lang="en-US" altLang="en-US" sz="1600" b="1" i="0" u="none" strike="noStrike" cap="none" normalizeH="0" baseline="0" dirty="0" smtClean="0">
                <a:ln>
                  <a:noFill/>
                </a:ln>
                <a:solidFill>
                  <a:srgbClr val="000043"/>
                </a:solidFill>
                <a:effectLst/>
                <a:latin typeface="Lucida Console" panose="020B0609040504020204" pitchFamily="49" charset="0"/>
              </a:rPr>
              <a:t> </a:t>
            </a:r>
            <a:r>
              <a:rPr kumimoji="0" lang="en-US" altLang="en-US" sz="1600" b="1" i="0" u="none" strike="noStrike" cap="none" normalizeH="0" baseline="0" dirty="0" smtClean="0">
                <a:ln>
                  <a:noFill/>
                </a:ln>
                <a:solidFill>
                  <a:srgbClr val="008000"/>
                </a:solidFill>
                <a:effectLst/>
                <a:latin typeface="Lucida Console" panose="020B0609040504020204" pitchFamily="49" charset="0"/>
              </a:rPr>
              <a:t>"should </a:t>
            </a:r>
            <a:r>
              <a:rPr kumimoji="0" lang="pl-PL" altLang="en-US" sz="1600" b="1" i="0" u="none" strike="noStrike" cap="none" normalizeH="0" baseline="0" dirty="0" smtClean="0">
                <a:ln>
                  <a:noFill/>
                </a:ln>
                <a:solidFill>
                  <a:srgbClr val="008000"/>
                </a:solidFill>
                <a:effectLst/>
                <a:latin typeface="Lucida Console" panose="020B0609040504020204" pitchFamily="49" charset="0"/>
              </a:rPr>
              <a:t>log data from scubscribers</a:t>
            </a:r>
            <a:r>
              <a:rPr kumimoji="0" lang="en-US" altLang="en-US" sz="1600" b="1" i="0" u="none" strike="noStrike" cap="none" normalizeH="0" baseline="0" dirty="0" smtClean="0">
                <a:ln>
                  <a:noFill/>
                </a:ln>
                <a:solidFill>
                  <a:srgbClr val="008000"/>
                </a:solidFill>
                <a:effectLst/>
                <a:latin typeface="Lucida Console" panose="020B0609040504020204" pitchFamily="49" charset="0"/>
              </a:rPr>
              <a:t>"</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 {</a:t>
            </a:r>
            <a:br>
              <a:rPr kumimoji="0" lang="en-US" altLang="en-US" sz="1600" b="0" i="0" u="none" strike="noStrike" cap="none" normalizeH="0" baseline="0" dirty="0" smtClean="0">
                <a:ln>
                  <a:noFill/>
                </a:ln>
                <a:solidFill>
                  <a:srgbClr val="000000"/>
                </a:solidFill>
                <a:effectLst/>
                <a:latin typeface="Lucida Console" panose="020B0609040504020204" pitchFamily="49" charset="0"/>
              </a:rPr>
            </a:br>
            <a:r>
              <a:rPr kumimoji="0" lang="en-US" altLang="en-US" sz="16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1600" b="1" i="0" u="none" strike="noStrike" cap="none" normalizeH="0" baseline="0" dirty="0" smtClean="0">
                <a:ln>
                  <a:noFill/>
                </a:ln>
                <a:solidFill>
                  <a:srgbClr val="000000"/>
                </a:solidFill>
                <a:effectLst/>
                <a:latin typeface="Lucida Console" panose="020B0609040504020204" pitchFamily="49" charset="0"/>
              </a:rPr>
              <a:t>given</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a:t>
            </a:r>
            <a:br>
              <a:rPr kumimoji="0" lang="en-US" altLang="en-US" sz="1600" b="0" i="0" u="none" strike="noStrike" cap="none" normalizeH="0" baseline="0" dirty="0" smtClean="0">
                <a:ln>
                  <a:noFill/>
                </a:ln>
                <a:solidFill>
                  <a:srgbClr val="000000"/>
                </a:solidFill>
                <a:effectLst/>
                <a:latin typeface="Lucida Console" panose="020B0609040504020204" pitchFamily="49" charset="0"/>
              </a:rPr>
            </a:br>
            <a:r>
              <a:rPr kumimoji="0" lang="en-US" altLang="en-US" sz="16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1600" b="1" i="0" u="none" strike="noStrike" cap="none" normalizeH="0" baseline="0" dirty="0" err="1" smtClean="0">
                <a:ln>
                  <a:noFill/>
                </a:ln>
                <a:solidFill>
                  <a:srgbClr val="660E7A"/>
                </a:solidFill>
                <a:effectLst/>
                <a:latin typeface="Lucida Console" panose="020B0609040504020204" pitchFamily="49" charset="0"/>
              </a:rPr>
              <a:t>pub</a:t>
            </a:r>
            <a:r>
              <a:rPr kumimoji="0" lang="en-US" altLang="en-US" sz="1600" b="0" i="0" u="none" strike="noStrike" cap="none" normalizeH="0" baseline="0" dirty="0" err="1" smtClean="0">
                <a:ln>
                  <a:noFill/>
                </a:ln>
                <a:solidFill>
                  <a:srgbClr val="000000"/>
                </a:solidFill>
                <a:effectLst/>
                <a:latin typeface="Lucida Console" panose="020B0609040504020204" pitchFamily="49" charset="0"/>
              </a:rPr>
              <a:t>.subscribers</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 &lt;&lt; </a:t>
            </a:r>
            <a:r>
              <a:rPr kumimoji="0" lang="en-US" altLang="en-US" sz="1600" b="1" i="0" u="none" strike="noStrike" cap="none" normalizeH="0" baseline="0" dirty="0" smtClean="0">
                <a:ln>
                  <a:noFill/>
                </a:ln>
                <a:solidFill>
                  <a:srgbClr val="660E7A"/>
                </a:solidFill>
                <a:effectLst/>
                <a:latin typeface="Lucida Console" panose="020B0609040504020204" pitchFamily="49" charset="0"/>
              </a:rPr>
              <a:t>sub1 </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&lt;&lt; </a:t>
            </a:r>
            <a:r>
              <a:rPr kumimoji="0" lang="en-US" altLang="en-US" sz="1600" b="1" i="0" u="none" strike="noStrike" cap="none" normalizeH="0" baseline="0" dirty="0" smtClean="0">
                <a:ln>
                  <a:noFill/>
                </a:ln>
                <a:solidFill>
                  <a:srgbClr val="660E7A"/>
                </a:solidFill>
                <a:effectLst/>
                <a:latin typeface="Lucida Console" panose="020B0609040504020204" pitchFamily="49" charset="0"/>
              </a:rPr>
              <a:t>sub2</a:t>
            </a:r>
            <a:br>
              <a:rPr kumimoji="0" lang="en-US" altLang="en-US" sz="1600" b="1" i="0" u="none" strike="noStrike" cap="none" normalizeH="0" baseline="0" dirty="0" smtClean="0">
                <a:ln>
                  <a:noFill/>
                </a:ln>
                <a:solidFill>
                  <a:srgbClr val="660E7A"/>
                </a:solidFill>
                <a:effectLst/>
                <a:latin typeface="Lucida Console" panose="020B0609040504020204" pitchFamily="49" charset="0"/>
              </a:rPr>
            </a:br>
            <a:r>
              <a:rPr kumimoji="0" lang="en-US" altLang="en-US" sz="1600" b="1" i="0" u="none" strike="noStrike" cap="none" normalizeH="0" baseline="0" dirty="0" smtClean="0">
                <a:ln>
                  <a:noFill/>
                </a:ln>
                <a:solidFill>
                  <a:srgbClr val="660E7A"/>
                </a:solidFill>
                <a:effectLst/>
                <a:latin typeface="Lucida Console" panose="020B0609040504020204" pitchFamily="49" charset="0"/>
              </a:rPr>
              <a:t>    sub1</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.receive(_) &gt;&gt; </a:t>
            </a:r>
            <a:r>
              <a:rPr kumimoji="0" lang="en-US" altLang="en-US" sz="1600" b="1" i="0" u="none" strike="noStrike" cap="none" normalizeH="0" baseline="0" dirty="0" smtClean="0">
                <a:ln>
                  <a:noFill/>
                </a:ln>
                <a:solidFill>
                  <a:srgbClr val="008000"/>
                </a:solidFill>
                <a:effectLst/>
                <a:latin typeface="Lucida Console" panose="020B0609040504020204" pitchFamily="49" charset="0"/>
              </a:rPr>
              <a:t>"ok"</a:t>
            </a:r>
            <a:br>
              <a:rPr kumimoji="0" lang="en-US" altLang="en-US" sz="1600" b="1" i="0" u="none" strike="noStrike" cap="none" normalizeH="0" baseline="0" dirty="0" smtClean="0">
                <a:ln>
                  <a:noFill/>
                </a:ln>
                <a:solidFill>
                  <a:srgbClr val="008000"/>
                </a:solidFill>
                <a:effectLst/>
                <a:latin typeface="Lucida Console" panose="020B0609040504020204" pitchFamily="49" charset="0"/>
              </a:rPr>
            </a:br>
            <a:r>
              <a:rPr kumimoji="0" lang="en-US" altLang="en-US" sz="1600" b="1" i="0" u="none" strike="noStrike" cap="none" normalizeH="0" baseline="0" dirty="0" smtClean="0">
                <a:ln>
                  <a:noFill/>
                </a:ln>
                <a:solidFill>
                  <a:srgbClr val="008000"/>
                </a:solidFill>
                <a:effectLst/>
                <a:latin typeface="Lucida Console" panose="020B0609040504020204" pitchFamily="49" charset="0"/>
              </a:rPr>
              <a:t>    </a:t>
            </a:r>
            <a:r>
              <a:rPr kumimoji="0" lang="en-US" altLang="en-US" sz="1600" b="1" i="0" u="none" strike="noStrike" cap="none" normalizeH="0" baseline="0" dirty="0" smtClean="0">
                <a:ln>
                  <a:noFill/>
                </a:ln>
                <a:solidFill>
                  <a:srgbClr val="660E7A"/>
                </a:solidFill>
                <a:effectLst/>
                <a:latin typeface="Lucida Console" panose="020B0609040504020204" pitchFamily="49" charset="0"/>
              </a:rPr>
              <a:t>sub2</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.receive(_) &gt;&gt; { </a:t>
            </a:r>
            <a:r>
              <a:rPr kumimoji="0" lang="en-US" altLang="en-US" sz="1600" b="0" i="0" u="none" strike="noStrike" cap="none" normalizeH="0" baseline="0" dirty="0" err="1" smtClean="0">
                <a:ln>
                  <a:noFill/>
                </a:ln>
                <a:solidFill>
                  <a:srgbClr val="000000"/>
                </a:solidFill>
                <a:effectLst/>
                <a:latin typeface="Lucida Console" panose="020B0609040504020204" pitchFamily="49" charset="0"/>
              </a:rPr>
              <a:t>args</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 -&gt; </a:t>
            </a:r>
            <a:endParaRPr kumimoji="0" lang="pl-PL" altLang="en-US" sz="1600" b="0" i="0" u="none" strike="noStrike" cap="none" normalizeH="0" baseline="0" dirty="0" smtClean="0">
              <a:ln>
                <a:noFill/>
              </a:ln>
              <a:solidFill>
                <a:srgbClr val="000000"/>
              </a:solidFill>
              <a:effectLst/>
              <a:latin typeface="Lucida Console" panose="020B0609040504020204" pitchFamily="49" charset="0"/>
            </a:endParaRPr>
          </a:p>
          <a:p>
            <a:pPr lvl="0" eaLnBrk="0" fontAlgn="base" hangingPunct="0">
              <a:spcBef>
                <a:spcPct val="0"/>
              </a:spcBef>
              <a:spcAft>
                <a:spcPct val="0"/>
              </a:spcAft>
            </a:pPr>
            <a:r>
              <a:rPr lang="pl-PL" altLang="en-US" sz="1600" dirty="0">
                <a:solidFill>
                  <a:srgbClr val="000000"/>
                </a:solidFill>
                <a:latin typeface="Lucida Console" panose="020B0609040504020204" pitchFamily="49" charset="0"/>
              </a:rPr>
              <a:t>	</a:t>
            </a:r>
            <a:r>
              <a:rPr lang="pl-PL" altLang="en-US" sz="1600" dirty="0" smtClean="0">
                <a:solidFill>
                  <a:srgbClr val="000000"/>
                </a:solidFill>
                <a:latin typeface="Lucida Console" panose="020B0609040504020204" pitchFamily="49" charset="0"/>
              </a:rPr>
              <a:t>		  </a:t>
            </a:r>
            <a:r>
              <a:rPr kumimoji="0" lang="en-US" altLang="en-US" sz="1600" b="1" i="0" u="none" strike="noStrike" cap="none" normalizeH="0" baseline="0" dirty="0" smtClean="0">
                <a:ln>
                  <a:noFill/>
                </a:ln>
                <a:solidFill>
                  <a:srgbClr val="008000"/>
                </a:solidFill>
                <a:effectLst/>
                <a:latin typeface="Lucida Console" panose="020B0609040504020204" pitchFamily="49" charset="0"/>
              </a:rPr>
              <a:t>"received </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a:t>
            </a:r>
            <a:r>
              <a:rPr kumimoji="0" lang="en-US" altLang="en-US" sz="1600" b="0" i="0" u="none" strike="noStrike" cap="none" normalizeH="0" baseline="0" dirty="0" err="1" smtClean="0">
                <a:ln>
                  <a:noFill/>
                </a:ln>
                <a:solidFill>
                  <a:srgbClr val="000000"/>
                </a:solidFill>
                <a:effectLst/>
                <a:latin typeface="Lucida Console" panose="020B0609040504020204" pitchFamily="49" charset="0"/>
              </a:rPr>
              <a:t>args</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a:t>
            </a:r>
            <a:r>
              <a:rPr kumimoji="0" lang="en-US" altLang="en-US" sz="1600" b="0" i="0" u="none" strike="noStrike" cap="none" normalizeH="0" baseline="0" dirty="0" smtClean="0">
                <a:ln>
                  <a:noFill/>
                </a:ln>
                <a:solidFill>
                  <a:srgbClr val="0000FF"/>
                </a:solidFill>
                <a:effectLst/>
                <a:latin typeface="Lucida Console" panose="020B0609040504020204" pitchFamily="49" charset="0"/>
              </a:rPr>
              <a:t>0</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a:t>
            </a:r>
            <a:r>
              <a:rPr kumimoji="0" lang="en-US" altLang="en-US" sz="1600" b="1" i="0" u="none" strike="noStrike" cap="none" normalizeH="0" baseline="0" dirty="0" smtClean="0">
                <a:ln>
                  <a:noFill/>
                </a:ln>
                <a:solidFill>
                  <a:srgbClr val="008000"/>
                </a:solidFill>
                <a:effectLst/>
                <a:latin typeface="Lucida Console" panose="020B0609040504020204" pitchFamily="49" charset="0"/>
              </a:rPr>
              <a:t>" </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a:t>
            </a:r>
            <a:br>
              <a:rPr kumimoji="0" lang="en-US" altLang="en-US" sz="1600" b="0" i="0" u="none" strike="noStrike" cap="none" normalizeH="0" baseline="0" dirty="0" smtClean="0">
                <a:ln>
                  <a:noFill/>
                </a:ln>
                <a:solidFill>
                  <a:srgbClr val="000000"/>
                </a:solidFill>
                <a:effectLst/>
                <a:latin typeface="Lucida Console" panose="020B0609040504020204" pitchFamily="49" charset="0"/>
              </a:rPr>
            </a:br>
            <a:r>
              <a:rPr kumimoji="0" lang="en-US" altLang="en-US" sz="1600" b="0" i="0" u="none" strike="noStrike" cap="none" normalizeH="0" baseline="0" dirty="0" smtClean="0">
                <a:ln>
                  <a:noFill/>
                </a:ln>
                <a:solidFill>
                  <a:srgbClr val="000000"/>
                </a:solidFill>
                <a:effectLst/>
                <a:latin typeface="Lucida Console" panose="020B0609040504020204" pitchFamily="49" charset="0"/>
              </a:rPr>
              <a:t/>
            </a:r>
            <a:br>
              <a:rPr kumimoji="0" lang="en-US" altLang="en-US" sz="1600" b="0" i="0" u="none" strike="noStrike" cap="none" normalizeH="0" baseline="0" dirty="0" smtClean="0">
                <a:ln>
                  <a:noFill/>
                </a:ln>
                <a:solidFill>
                  <a:srgbClr val="000000"/>
                </a:solidFill>
                <a:effectLst/>
                <a:latin typeface="Lucida Console" panose="020B0609040504020204" pitchFamily="49" charset="0"/>
              </a:rPr>
            </a:br>
            <a:r>
              <a:rPr kumimoji="0" lang="en-US" altLang="en-US" sz="16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1600" b="1" i="0" u="none" strike="noStrike" cap="none" normalizeH="0" baseline="0" dirty="0" smtClean="0">
                <a:ln>
                  <a:noFill/>
                </a:ln>
                <a:solidFill>
                  <a:srgbClr val="000000"/>
                </a:solidFill>
                <a:effectLst/>
                <a:latin typeface="Lucida Console" panose="020B0609040504020204" pitchFamily="49" charset="0"/>
              </a:rPr>
              <a:t>when</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a:t>
            </a:r>
            <a:br>
              <a:rPr kumimoji="0" lang="en-US" altLang="en-US" sz="1600" b="0" i="0" u="none" strike="noStrike" cap="none" normalizeH="0" baseline="0" dirty="0" smtClean="0">
                <a:ln>
                  <a:noFill/>
                </a:ln>
                <a:solidFill>
                  <a:srgbClr val="000000"/>
                </a:solidFill>
                <a:effectLst/>
                <a:latin typeface="Lucida Console" panose="020B0609040504020204" pitchFamily="49" charset="0"/>
              </a:rPr>
            </a:br>
            <a:r>
              <a:rPr kumimoji="0" lang="en-US" altLang="en-US" sz="16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1600" b="1" i="0" u="none" strike="noStrike" cap="none" normalizeH="0" baseline="0" dirty="0" err="1" smtClean="0">
                <a:ln>
                  <a:noFill/>
                </a:ln>
                <a:solidFill>
                  <a:srgbClr val="660E7A"/>
                </a:solidFill>
                <a:effectLst/>
                <a:latin typeface="Lucida Console" panose="020B0609040504020204" pitchFamily="49" charset="0"/>
              </a:rPr>
              <a:t>pub</a:t>
            </a:r>
            <a:r>
              <a:rPr kumimoji="0" lang="en-US" altLang="en-US" sz="1600" b="0" i="0" u="none" strike="noStrike" cap="none" normalizeH="0" baseline="0" dirty="0" err="1" smtClean="0">
                <a:ln>
                  <a:noFill/>
                </a:ln>
                <a:solidFill>
                  <a:srgbClr val="000000"/>
                </a:solidFill>
                <a:effectLst/>
                <a:latin typeface="Lucida Console" panose="020B0609040504020204" pitchFamily="49" charset="0"/>
              </a:rPr>
              <a:t>.send</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a:t>
            </a:r>
            <a:r>
              <a:rPr kumimoji="0" lang="en-US" altLang="en-US" sz="1600" b="1" i="0" u="none" strike="noStrike" cap="none" normalizeH="0" baseline="0" dirty="0" smtClean="0">
                <a:ln>
                  <a:noFill/>
                </a:ln>
                <a:solidFill>
                  <a:srgbClr val="008000"/>
                </a:solidFill>
                <a:effectLst/>
                <a:latin typeface="Lucida Console" panose="020B0609040504020204" pitchFamily="49" charset="0"/>
              </a:rPr>
              <a:t>"hello"</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a:t>
            </a:r>
            <a:br>
              <a:rPr kumimoji="0" lang="en-US" altLang="en-US" sz="1600" b="0" i="0" u="none" strike="noStrike" cap="none" normalizeH="0" baseline="0" dirty="0" smtClean="0">
                <a:ln>
                  <a:noFill/>
                </a:ln>
                <a:solidFill>
                  <a:srgbClr val="000000"/>
                </a:solidFill>
                <a:effectLst/>
                <a:latin typeface="Lucida Console" panose="020B0609040504020204" pitchFamily="49" charset="0"/>
              </a:rPr>
            </a:br>
            <a:r>
              <a:rPr kumimoji="0" lang="en-US" altLang="en-US" sz="1600" b="0" i="0" u="none" strike="noStrike" cap="none" normalizeH="0" baseline="0" dirty="0" smtClean="0">
                <a:ln>
                  <a:noFill/>
                </a:ln>
                <a:solidFill>
                  <a:srgbClr val="000000"/>
                </a:solidFill>
                <a:effectLst/>
                <a:latin typeface="Lucida Console" panose="020B0609040504020204" pitchFamily="49" charset="0"/>
              </a:rPr>
              <a:t/>
            </a:r>
            <a:br>
              <a:rPr kumimoji="0" lang="en-US" altLang="en-US" sz="1600" b="0" i="0" u="none" strike="noStrike" cap="none" normalizeH="0" baseline="0" dirty="0" smtClean="0">
                <a:ln>
                  <a:noFill/>
                </a:ln>
                <a:solidFill>
                  <a:srgbClr val="000000"/>
                </a:solidFill>
                <a:effectLst/>
                <a:latin typeface="Lucida Console" panose="020B0609040504020204" pitchFamily="49" charset="0"/>
              </a:rPr>
            </a:br>
            <a:r>
              <a:rPr kumimoji="0" lang="en-US" altLang="en-US" sz="16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1600" b="1" i="0" u="none" strike="noStrike" cap="none" normalizeH="0" baseline="0" dirty="0" smtClean="0">
                <a:ln>
                  <a:noFill/>
                </a:ln>
                <a:solidFill>
                  <a:srgbClr val="000000"/>
                </a:solidFill>
                <a:effectLst/>
                <a:latin typeface="Lucida Console" panose="020B0609040504020204" pitchFamily="49" charset="0"/>
              </a:rPr>
              <a:t>then</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a:t>
            </a:r>
            <a:r>
              <a:rPr kumimoji="0" lang="pl-PL" altLang="en-US" sz="1600" b="0" i="0" u="none" strike="noStrike" cap="none" normalizeH="0" baseline="0" dirty="0" smtClean="0">
                <a:ln>
                  <a:noFill/>
                </a:ln>
                <a:solidFill>
                  <a:srgbClr val="000000"/>
                </a:solidFill>
                <a:effectLst/>
                <a:latin typeface="Lucida Console" panose="020B0609040504020204" pitchFamily="49" charset="0"/>
              </a:rPr>
              <a:t> </a:t>
            </a:r>
            <a:r>
              <a:rPr lang="en-US" altLang="en-US" sz="1600" i="1" dirty="0">
                <a:solidFill>
                  <a:srgbClr val="808080"/>
                </a:solidFill>
                <a:latin typeface="Lucida Console" panose="020B0609040504020204" pitchFamily="49" charset="0"/>
              </a:rPr>
              <a:t>// </a:t>
            </a:r>
            <a:r>
              <a:rPr lang="pl-PL" altLang="en-US" sz="1600" i="1" dirty="0">
                <a:solidFill>
                  <a:srgbClr val="808080"/>
                </a:solidFill>
                <a:latin typeface="Lucida Console" panose="020B0609040504020204" pitchFamily="49" charset="0"/>
              </a:rPr>
              <a:t>order does not matter</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
            </a:r>
            <a:br>
              <a:rPr kumimoji="0" lang="en-US" altLang="en-US" sz="1600" b="0" i="0" u="none" strike="noStrike" cap="none" normalizeH="0" baseline="0" dirty="0" smtClean="0">
                <a:ln>
                  <a:noFill/>
                </a:ln>
                <a:solidFill>
                  <a:srgbClr val="000000"/>
                </a:solidFill>
                <a:effectLst/>
                <a:latin typeface="Lucida Console" panose="020B0609040504020204" pitchFamily="49" charset="0"/>
              </a:rPr>
            </a:br>
            <a:r>
              <a:rPr kumimoji="0" lang="en-US" altLang="en-US" sz="16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1600" b="0" i="0" u="none" strike="noStrike" cap="none" normalizeH="0" baseline="0" dirty="0" smtClean="0">
                <a:ln>
                  <a:noFill/>
                </a:ln>
                <a:solidFill>
                  <a:srgbClr val="0000FF"/>
                </a:solidFill>
                <a:effectLst/>
                <a:latin typeface="Lucida Console" panose="020B0609040504020204" pitchFamily="49" charset="0"/>
              </a:rPr>
              <a:t>1 </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1600" b="1" i="0" u="none" strike="noStrike" cap="none" normalizeH="0" baseline="0" dirty="0" smtClean="0">
                <a:ln>
                  <a:noFill/>
                </a:ln>
                <a:solidFill>
                  <a:srgbClr val="660E7A"/>
                </a:solidFill>
                <a:effectLst/>
                <a:latin typeface="Lucida Console" panose="020B0609040504020204" pitchFamily="49" charset="0"/>
              </a:rPr>
              <a:t>logger</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.log(</a:t>
            </a:r>
            <a:r>
              <a:rPr kumimoji="0" lang="en-US" altLang="en-US" sz="1600" b="1" i="0" u="none" strike="noStrike" cap="none" normalizeH="0" baseline="0" dirty="0" smtClean="0">
                <a:ln>
                  <a:noFill/>
                </a:ln>
                <a:solidFill>
                  <a:srgbClr val="008000"/>
                </a:solidFill>
                <a:effectLst/>
                <a:latin typeface="Lucida Console" panose="020B0609040504020204" pitchFamily="49" charset="0"/>
              </a:rPr>
              <a:t>"ok"</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a:t>
            </a:r>
            <a:br>
              <a:rPr kumimoji="0" lang="en-US" altLang="en-US" sz="1600" b="0" i="0" u="none" strike="noStrike" cap="none" normalizeH="0" baseline="0" dirty="0" smtClean="0">
                <a:ln>
                  <a:noFill/>
                </a:ln>
                <a:solidFill>
                  <a:srgbClr val="000000"/>
                </a:solidFill>
                <a:effectLst/>
                <a:latin typeface="Lucida Console" panose="020B0609040504020204" pitchFamily="49" charset="0"/>
              </a:rPr>
            </a:br>
            <a:r>
              <a:rPr kumimoji="0" lang="en-US" altLang="en-US" sz="16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1600" b="0" i="0" u="none" strike="noStrike" cap="none" normalizeH="0" baseline="0" dirty="0" smtClean="0">
                <a:ln>
                  <a:noFill/>
                </a:ln>
                <a:solidFill>
                  <a:srgbClr val="0000FF"/>
                </a:solidFill>
                <a:effectLst/>
                <a:latin typeface="Lucida Console" panose="020B0609040504020204" pitchFamily="49" charset="0"/>
              </a:rPr>
              <a:t>1 </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1600" b="1" i="0" u="none" strike="noStrike" cap="none" normalizeH="0" baseline="0" dirty="0" smtClean="0">
                <a:ln>
                  <a:noFill/>
                </a:ln>
                <a:solidFill>
                  <a:srgbClr val="660E7A"/>
                </a:solidFill>
                <a:effectLst/>
                <a:latin typeface="Lucida Console" panose="020B0609040504020204" pitchFamily="49" charset="0"/>
              </a:rPr>
              <a:t>logger</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.log(</a:t>
            </a:r>
            <a:r>
              <a:rPr kumimoji="0" lang="en-US" altLang="en-US" sz="1600" b="1" i="0" u="none" strike="noStrike" cap="none" normalizeH="0" baseline="0" dirty="0" smtClean="0">
                <a:ln>
                  <a:noFill/>
                </a:ln>
                <a:solidFill>
                  <a:srgbClr val="008000"/>
                </a:solidFill>
                <a:effectLst/>
                <a:latin typeface="Lucida Console" panose="020B0609040504020204" pitchFamily="49" charset="0"/>
              </a:rPr>
              <a:t>"received hello"</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a:t>
            </a:r>
            <a:br>
              <a:rPr kumimoji="0" lang="en-US" altLang="en-US" sz="1600" b="0" i="0" u="none" strike="noStrike" cap="none" normalizeH="0" baseline="0" dirty="0" smtClean="0">
                <a:ln>
                  <a:noFill/>
                </a:ln>
                <a:solidFill>
                  <a:srgbClr val="000000"/>
                </a:solidFill>
                <a:effectLst/>
                <a:latin typeface="Lucida Console" panose="020B0609040504020204" pitchFamily="49" charset="0"/>
              </a:rPr>
            </a:br>
            <a:r>
              <a:rPr kumimoji="0" lang="en-US" altLang="en-US" sz="16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1600" b="0" i="0" u="none" strike="noStrike" cap="none" normalizeH="0" baseline="0" dirty="0" smtClean="0">
                <a:ln>
                  <a:noFill/>
                </a:ln>
                <a:solidFill>
                  <a:srgbClr val="0000FF"/>
                </a:solidFill>
                <a:effectLst/>
                <a:latin typeface="Lucida Console" panose="020B0609040504020204" pitchFamily="49" charset="0"/>
              </a:rPr>
              <a:t>0 </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1600" b="1" i="0" u="none" strike="noStrike" cap="none" normalizeH="0" baseline="0" dirty="0" smtClean="0">
                <a:ln>
                  <a:noFill/>
                </a:ln>
                <a:solidFill>
                  <a:srgbClr val="660E7A"/>
                </a:solidFill>
                <a:effectLst/>
                <a:latin typeface="Lucida Console" panose="020B0609040504020204" pitchFamily="49" charset="0"/>
              </a:rPr>
              <a:t>logger</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._</a:t>
            </a:r>
            <a:br>
              <a:rPr kumimoji="0" lang="en-US" altLang="en-US" sz="1600" b="0" i="0" u="none" strike="noStrike" cap="none" normalizeH="0" baseline="0" dirty="0" smtClean="0">
                <a:ln>
                  <a:noFill/>
                </a:ln>
                <a:solidFill>
                  <a:srgbClr val="000000"/>
                </a:solidFill>
                <a:effectLst/>
                <a:latin typeface="Lucida Console" panose="020B0609040504020204" pitchFamily="49" charset="0"/>
              </a:rPr>
            </a:br>
            <a:r>
              <a:rPr kumimoji="0" lang="en-US" altLang="en-US" sz="1600" b="0" i="0" u="none" strike="noStrike" cap="none" normalizeH="0" baseline="0" dirty="0" smtClean="0">
                <a:ln>
                  <a:noFill/>
                </a:ln>
                <a:solidFill>
                  <a:srgbClr val="000000"/>
                </a:solidFill>
                <a:effectLst/>
                <a:latin typeface="Lucida Console" panose="020B0609040504020204" pitchFamily="49" charset="0"/>
              </a:rPr>
              <a:t>}</a:t>
            </a:r>
            <a:endParaRPr kumimoji="0" lang="en-US" altLang="en-US" sz="4000" b="0" i="0" u="none" strike="noStrike" cap="none" normalizeH="0" baseline="0" dirty="0" smtClean="0">
              <a:ln>
                <a:noFill/>
              </a:ln>
              <a:solidFill>
                <a:schemeClr val="tx1"/>
              </a:solidFill>
              <a:effectLst/>
              <a:latin typeface="Lucida Console" panose="020B0609040504020204" pitchFamily="49" charset="0"/>
            </a:endParaRPr>
          </a:p>
        </p:txBody>
      </p:sp>
    </p:spTree>
    <p:extLst>
      <p:ext uri="{BB962C8B-B14F-4D97-AF65-F5344CB8AC3E}">
        <p14:creationId xmlns:p14="http://schemas.microsoft.com/office/powerpoint/2010/main" val="246461960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Mocking Static Methods</a:t>
            </a:r>
            <a:endParaRPr lang="en-US" dirty="0"/>
          </a:p>
        </p:txBody>
      </p:sp>
      <p:pic>
        <p:nvPicPr>
          <p:cNvPr id="30722" name="Picture 2" descr="Znalezione obrazy dla zapytania pretends to be a sti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375" y="1690688"/>
            <a:ext cx="5943600" cy="3962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45304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smtClean="0"/>
              <a:t>Mocking Static Methods (Utility Classes)</a:t>
            </a:r>
            <a:endParaRPr lang="en-US" dirty="0"/>
          </a:p>
        </p:txBody>
      </p:sp>
      <p:sp>
        <p:nvSpPr>
          <p:cNvPr id="5" name="Rectangle 1"/>
          <p:cNvSpPr>
            <a:spLocks noChangeArrowheads="1"/>
          </p:cNvSpPr>
          <p:nvPr/>
        </p:nvSpPr>
        <p:spPr bwMode="auto">
          <a:xfrm>
            <a:off x="910389" y="2380549"/>
            <a:ext cx="10443411" cy="23083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smtClean="0">
                <a:ln>
                  <a:noFill/>
                </a:ln>
                <a:solidFill>
                  <a:srgbClr val="000080"/>
                </a:solidFill>
                <a:effectLst/>
                <a:latin typeface="Lucida Console" panose="020B0609040504020204" pitchFamily="49" charset="0"/>
              </a:rPr>
              <a:t>public class </a:t>
            </a:r>
            <a:r>
              <a:rPr kumimoji="0" lang="en-US" altLang="en-US" b="0" i="0" u="none" strike="noStrike" cap="none" normalizeH="0" baseline="0" dirty="0" err="1" smtClean="0">
                <a:ln>
                  <a:noFill/>
                </a:ln>
                <a:solidFill>
                  <a:srgbClr val="000000"/>
                </a:solidFill>
                <a:effectLst/>
                <a:latin typeface="Lucida Console" panose="020B0609040504020204" pitchFamily="49" charset="0"/>
              </a:rPr>
              <a:t>StaticMethodUser</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80"/>
                </a:solidFill>
                <a:effectLst/>
                <a:latin typeface="Lucida Console" panose="020B0609040504020204" pitchFamily="49" charset="0"/>
              </a:rPr>
              <a:t>public </a:t>
            </a:r>
            <a:r>
              <a:rPr kumimoji="0" lang="en-US" altLang="en-US" b="0" i="0" u="none" strike="noStrike" cap="none" normalizeH="0" baseline="0" dirty="0" smtClean="0">
                <a:ln>
                  <a:noFill/>
                </a:ln>
                <a:solidFill>
                  <a:srgbClr val="000000"/>
                </a:solidFill>
                <a:effectLst/>
                <a:latin typeface="Lucida Console" panose="020B0609040504020204" pitchFamily="49" charset="0"/>
              </a:rPr>
              <a:t>String read(</a:t>
            </a:r>
            <a:r>
              <a:rPr kumimoji="0" lang="en-US" altLang="en-US" b="0" i="0" u="none" strike="noStrike" cap="none" normalizeH="0" baseline="0" dirty="0" err="1" smtClean="0">
                <a:ln>
                  <a:noFill/>
                </a:ln>
                <a:solidFill>
                  <a:srgbClr val="000000"/>
                </a:solidFill>
                <a:effectLst/>
                <a:latin typeface="Lucida Console" panose="020B0609040504020204" pitchFamily="49" charset="0"/>
              </a:rPr>
              <a:t>InputStream</a:t>
            </a:r>
            <a:r>
              <a:rPr kumimoji="0" lang="en-US" altLang="en-US" b="0" i="0" u="none" strike="noStrike" cap="none" normalizeH="0" baseline="0" dirty="0" smtClean="0">
                <a:ln>
                  <a:noFill/>
                </a:ln>
                <a:solidFill>
                  <a:srgbClr val="000000"/>
                </a:solidFill>
                <a:effectLst/>
                <a:latin typeface="Lucida Console" panose="020B0609040504020204" pitchFamily="49" charset="0"/>
              </a:rPr>
              <a:t> in ) </a:t>
            </a:r>
            <a:r>
              <a:rPr kumimoji="0" lang="en-US" altLang="en-US" b="1" i="0" u="none" strike="noStrike" cap="none" normalizeH="0" baseline="0" dirty="0" smtClean="0">
                <a:ln>
                  <a:noFill/>
                </a:ln>
                <a:solidFill>
                  <a:srgbClr val="000080"/>
                </a:solidFill>
                <a:effectLst/>
                <a:latin typeface="Lucida Console" panose="020B0609040504020204" pitchFamily="49" charset="0"/>
              </a:rPr>
              <a:t>throws </a:t>
            </a:r>
            <a:r>
              <a:rPr kumimoji="0" lang="en-US" altLang="en-US" b="0" i="0" u="none" strike="noStrike" cap="none" normalizeH="0" baseline="0" dirty="0" err="1" smtClean="0">
                <a:ln>
                  <a:noFill/>
                </a:ln>
                <a:solidFill>
                  <a:srgbClr val="000000"/>
                </a:solidFill>
                <a:effectLst/>
                <a:latin typeface="Lucida Console" panose="020B0609040504020204" pitchFamily="49" charset="0"/>
              </a:rPr>
              <a:t>IOException</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80"/>
                </a:solidFill>
                <a:effectLst/>
                <a:latin typeface="Lucida Console" panose="020B0609040504020204" pitchFamily="49" charset="0"/>
              </a:rPr>
              <a:t>return </a:t>
            </a:r>
            <a:r>
              <a:rPr kumimoji="0" lang="en-US" altLang="en-US" b="0" i="0" u="none" strike="noStrike" cap="none" normalizeH="0" baseline="0" dirty="0" err="1" smtClean="0">
                <a:ln>
                  <a:noFill/>
                </a:ln>
                <a:solidFill>
                  <a:srgbClr val="000000"/>
                </a:solidFill>
                <a:effectLst/>
                <a:latin typeface="Lucida Console" panose="020B0609040504020204" pitchFamily="49" charset="0"/>
              </a:rPr>
              <a:t>IOUtils.</a:t>
            </a:r>
            <a:r>
              <a:rPr kumimoji="0" lang="en-US" altLang="en-US" b="0" i="1" u="none" strike="noStrike" cap="none" normalizeH="0" baseline="0" dirty="0" err="1" smtClean="0">
                <a:ln>
                  <a:noFill/>
                </a:ln>
                <a:solidFill>
                  <a:srgbClr val="000000"/>
                </a:solidFill>
                <a:effectLst/>
                <a:latin typeface="Lucida Console" panose="020B0609040504020204" pitchFamily="49" charset="0"/>
              </a:rPr>
              <a:t>toString</a:t>
            </a:r>
            <a:r>
              <a:rPr kumimoji="0" lang="en-US" altLang="en-US" b="0" i="0" u="none" strike="noStrike" cap="none" normalizeH="0" baseline="0" dirty="0" smtClean="0">
                <a:ln>
                  <a:noFill/>
                </a:ln>
                <a:solidFill>
                  <a:srgbClr val="000000"/>
                </a:solidFill>
                <a:effectLst/>
                <a:latin typeface="Lucida Console" panose="020B0609040504020204" pitchFamily="49" charset="0"/>
              </a:rPr>
              <a:t>(in,</a:t>
            </a:r>
            <a:r>
              <a:rPr kumimoji="0" lang="en-US" altLang="en-US" b="1" i="0" u="none" strike="noStrike" cap="none" normalizeH="0" baseline="0" dirty="0" smtClean="0">
                <a:ln>
                  <a:noFill/>
                </a:ln>
                <a:solidFill>
                  <a:srgbClr val="008000"/>
                </a:solidFill>
                <a:effectLst/>
                <a:latin typeface="Lucida Console" panose="020B0609040504020204" pitchFamily="49" charset="0"/>
              </a:rPr>
              <a:t>"UTF-8"</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80"/>
                </a:solidFill>
                <a:effectLst/>
                <a:latin typeface="Lucida Console" panose="020B0609040504020204" pitchFamily="49" charset="0"/>
              </a:rPr>
              <a:t>public </a:t>
            </a:r>
            <a:r>
              <a:rPr kumimoji="0" lang="en-US" altLang="en-US" b="0" i="0" u="none" strike="noStrike" cap="none" normalizeH="0" baseline="0" dirty="0" smtClean="0">
                <a:ln>
                  <a:noFill/>
                </a:ln>
                <a:solidFill>
                  <a:srgbClr val="000000"/>
                </a:solidFill>
                <a:effectLst/>
                <a:latin typeface="Lucida Console" panose="020B0609040504020204" pitchFamily="49" charset="0"/>
              </a:rPr>
              <a:t>String </a:t>
            </a:r>
            <a:r>
              <a:rPr kumimoji="0" lang="en-US" altLang="en-US" b="0" i="0" u="none" strike="noStrike" cap="none" normalizeH="0" baseline="0" dirty="0" err="1" smtClean="0">
                <a:ln>
                  <a:noFill/>
                </a:ln>
                <a:solidFill>
                  <a:srgbClr val="000000"/>
                </a:solidFill>
                <a:effectLst/>
                <a:latin typeface="Lucida Console" panose="020B0609040504020204" pitchFamily="49" charset="0"/>
              </a:rPr>
              <a:t>getSysProp</a:t>
            </a:r>
            <a:r>
              <a:rPr kumimoji="0" lang="en-US" altLang="en-US" b="0" i="0" u="none" strike="noStrike" cap="none" normalizeH="0" baseline="0" dirty="0" smtClean="0">
                <a:ln>
                  <a:noFill/>
                </a:ln>
                <a:solidFill>
                  <a:srgbClr val="000000"/>
                </a:solidFill>
                <a:effectLst/>
                <a:latin typeface="Lucida Console" panose="020B0609040504020204" pitchFamily="49" charset="0"/>
              </a:rPr>
              <a:t>(String property) </a:t>
            </a:r>
            <a:r>
              <a:rPr kumimoji="0" lang="en-US" altLang="en-US" b="1" i="0" u="none" strike="noStrike" cap="none" normalizeH="0" baseline="0" dirty="0" smtClean="0">
                <a:ln>
                  <a:noFill/>
                </a:ln>
                <a:solidFill>
                  <a:srgbClr val="000080"/>
                </a:solidFill>
                <a:effectLst/>
                <a:latin typeface="Lucida Console" panose="020B0609040504020204" pitchFamily="49" charset="0"/>
              </a:rPr>
              <a:t>throws </a:t>
            </a:r>
            <a:r>
              <a:rPr kumimoji="0" lang="en-US" altLang="en-US" b="0" i="0" u="none" strike="noStrike" cap="none" normalizeH="0" baseline="0" dirty="0" err="1" smtClean="0">
                <a:ln>
                  <a:noFill/>
                </a:ln>
                <a:solidFill>
                  <a:srgbClr val="000000"/>
                </a:solidFill>
                <a:effectLst/>
                <a:latin typeface="Lucida Console" panose="020B0609040504020204" pitchFamily="49" charset="0"/>
              </a:rPr>
              <a:t>IOException</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80"/>
                </a:solidFill>
                <a:effectLst/>
                <a:latin typeface="Lucida Console" panose="020B0609040504020204" pitchFamily="49" charset="0"/>
              </a:rPr>
              <a:t>return </a:t>
            </a:r>
            <a:r>
              <a:rPr kumimoji="0" lang="en-US" altLang="en-US" b="0" i="0" u="none" strike="noStrike" cap="none" normalizeH="0" baseline="0" dirty="0" err="1" smtClean="0">
                <a:ln>
                  <a:noFill/>
                </a:ln>
                <a:solidFill>
                  <a:srgbClr val="000000"/>
                </a:solidFill>
                <a:effectLst/>
                <a:latin typeface="Lucida Console" panose="020B0609040504020204" pitchFamily="49" charset="0"/>
              </a:rPr>
              <a:t>System.</a:t>
            </a:r>
            <a:r>
              <a:rPr kumimoji="0" lang="en-US" altLang="en-US" b="0" i="1" u="none" strike="noStrike" cap="none" normalizeH="0" baseline="0" dirty="0" err="1" smtClean="0">
                <a:ln>
                  <a:noFill/>
                </a:ln>
                <a:solidFill>
                  <a:srgbClr val="000000"/>
                </a:solidFill>
                <a:effectLst/>
                <a:latin typeface="Lucida Console" panose="020B0609040504020204" pitchFamily="49" charset="0"/>
              </a:rPr>
              <a:t>getProperty</a:t>
            </a:r>
            <a:r>
              <a:rPr kumimoji="0" lang="en-US" altLang="en-US" b="0" i="0" u="none" strike="noStrike" cap="none" normalizeH="0" baseline="0" dirty="0" smtClean="0">
                <a:ln>
                  <a:noFill/>
                </a:ln>
                <a:solidFill>
                  <a:srgbClr val="000000"/>
                </a:solidFill>
                <a:effectLst/>
                <a:latin typeface="Lucida Console" panose="020B0609040504020204" pitchFamily="49" charset="0"/>
              </a:rPr>
              <a:t>(property);</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a:t>
            </a:r>
            <a:endParaRPr kumimoji="0" lang="en-US" altLang="en-US" sz="4400" b="0" i="0" u="none" strike="noStrike" cap="none" normalizeH="0" baseline="0" dirty="0" smtClean="0">
              <a:ln>
                <a:noFill/>
              </a:ln>
              <a:solidFill>
                <a:schemeClr val="tx1"/>
              </a:solidFill>
              <a:effectLst/>
              <a:latin typeface="Lucida Console" panose="020B0609040504020204" pitchFamily="49" charset="0"/>
            </a:endParaRPr>
          </a:p>
        </p:txBody>
      </p:sp>
    </p:spTree>
    <p:extLst>
      <p:ext uri="{BB962C8B-B14F-4D97-AF65-F5344CB8AC3E}">
        <p14:creationId xmlns:p14="http://schemas.microsoft.com/office/powerpoint/2010/main" val="163330514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Spock + Powermock</a:t>
            </a:r>
            <a:endParaRPr lang="en-US" dirty="0"/>
          </a:p>
        </p:txBody>
      </p:sp>
      <p:sp>
        <p:nvSpPr>
          <p:cNvPr id="3" name="Rectangle 1"/>
          <p:cNvSpPr>
            <a:spLocks noChangeArrowheads="1"/>
          </p:cNvSpPr>
          <p:nvPr/>
        </p:nvSpPr>
        <p:spPr bwMode="auto">
          <a:xfrm>
            <a:off x="838200" y="1690688"/>
            <a:ext cx="10984832" cy="23083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b="0" i="1" u="none" strike="noStrike" cap="none" normalizeH="0" baseline="0" dirty="0" smtClean="0">
                <a:ln>
                  <a:noFill/>
                </a:ln>
                <a:solidFill>
                  <a:srgbClr val="808080"/>
                </a:solidFill>
                <a:effectLst/>
                <a:latin typeface="Lucida Console" panose="020B0609040504020204" pitchFamily="49" charset="0"/>
              </a:rPr>
              <a:t>// power mock {</a:t>
            </a:r>
            <a:br>
              <a:rPr kumimoji="0" lang="en-US" altLang="en-US" b="0" i="1" u="none" strike="noStrike" cap="none" normalizeH="0" baseline="0" dirty="0" smtClean="0">
                <a:ln>
                  <a:noFill/>
                </a:ln>
                <a:solidFill>
                  <a:srgbClr val="808080"/>
                </a:solidFill>
                <a:effectLst/>
                <a:latin typeface="Lucida Console" panose="020B0609040504020204" pitchFamily="49" charset="0"/>
              </a:rPr>
            </a:br>
            <a:r>
              <a:rPr kumimoji="0" lang="en-US" altLang="en-US" b="1" i="0" u="none" strike="noStrike" cap="none" normalizeH="0" baseline="0" dirty="0" err="1" smtClean="0">
                <a:ln>
                  <a:noFill/>
                </a:ln>
                <a:solidFill>
                  <a:srgbClr val="000043"/>
                </a:solidFill>
                <a:effectLst/>
                <a:latin typeface="Lucida Console" panose="020B0609040504020204" pitchFamily="49" charset="0"/>
              </a:rPr>
              <a:t>def</a:t>
            </a:r>
            <a:r>
              <a:rPr kumimoji="0" lang="en-US" altLang="en-US" b="1" i="0" u="none" strike="noStrike" cap="none" normalizeH="0" baseline="0" dirty="0" smtClean="0">
                <a:ln>
                  <a:noFill/>
                </a:ln>
                <a:solidFill>
                  <a:srgbClr val="000043"/>
                </a:solidFill>
                <a:effectLst/>
                <a:latin typeface="Lucida Console" panose="020B0609040504020204" pitchFamily="49" charset="0"/>
              </a:rPr>
              <a:t> </a:t>
            </a:r>
            <a:r>
              <a:rPr lang="pl-PL" altLang="en-US" dirty="0" smtClean="0">
                <a:solidFill>
                  <a:srgbClr val="000000"/>
                </a:solidFill>
                <a:latin typeface="Lucida Console" panose="020B0609040504020204" pitchFamily="49" charset="0"/>
              </a:rPr>
              <a:t>pmv</a:t>
            </a:r>
            <a:r>
              <a:rPr kumimoji="0" lang="en-US" altLang="en-US" b="0" i="0" u="none" strike="noStrike" cap="none" normalizeH="0" baseline="0" dirty="0" smtClean="0">
                <a:ln>
                  <a:noFill/>
                </a:ln>
                <a:solidFill>
                  <a:srgbClr val="000000"/>
                </a:solidFill>
                <a:effectLst/>
                <a:latin typeface="Lucida Console" panose="020B0609040504020204" pitchFamily="49" charset="0"/>
              </a:rPr>
              <a:t> = </a:t>
            </a:r>
            <a:r>
              <a:rPr kumimoji="0" lang="en-US" altLang="en-US" b="1" i="0" u="none" strike="noStrike" cap="none" normalizeH="0" baseline="0" dirty="0" smtClean="0">
                <a:ln>
                  <a:noFill/>
                </a:ln>
                <a:solidFill>
                  <a:srgbClr val="008000"/>
                </a:solidFill>
                <a:effectLst/>
                <a:latin typeface="Lucida Console" panose="020B0609040504020204" pitchFamily="49" charset="0"/>
              </a:rPr>
              <a:t>"1.6.6" </a:t>
            </a:r>
            <a:r>
              <a:rPr kumimoji="0" lang="en-US" altLang="en-US" b="0" i="1" u="none" strike="noStrike" cap="none" normalizeH="0" baseline="0" dirty="0" smtClean="0">
                <a:ln>
                  <a:noFill/>
                </a:ln>
                <a:solidFill>
                  <a:srgbClr val="808080"/>
                </a:solidFill>
                <a:effectLst/>
                <a:latin typeface="Lucida Console" panose="020B0609040504020204" pitchFamily="49" charset="0"/>
              </a:rPr>
              <a:t>// max version that works</a:t>
            </a:r>
            <a:br>
              <a:rPr kumimoji="0" lang="en-US" altLang="en-US" b="0" i="1" u="none" strike="noStrike" cap="none" normalizeH="0" baseline="0" dirty="0" smtClean="0">
                <a:ln>
                  <a:noFill/>
                </a:ln>
                <a:solidFill>
                  <a:srgbClr val="808080"/>
                </a:solidFill>
                <a:effectLst/>
                <a:latin typeface="Lucida Console" panose="020B0609040504020204" pitchFamily="49" charset="0"/>
              </a:rPr>
            </a:br>
            <a:r>
              <a:rPr kumimoji="0" lang="en-US" altLang="en-US" b="0" i="0" u="none" strike="noStrike" cap="none" normalizeH="0" baseline="0" dirty="0" err="1" smtClean="0">
                <a:ln>
                  <a:noFill/>
                </a:ln>
                <a:solidFill>
                  <a:srgbClr val="000000"/>
                </a:solidFill>
                <a:effectLst/>
                <a:latin typeface="Lucida Console" panose="020B0609040504020204" pitchFamily="49" charset="0"/>
              </a:rPr>
              <a:t>testCompile</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"org.powermock:powermock-module-junit4-common:</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r>
              <a:rPr lang="pl-PL" altLang="en-US" dirty="0" smtClean="0">
                <a:solidFill>
                  <a:srgbClr val="000000"/>
                </a:solidFill>
                <a:latin typeface="Lucida Console" panose="020B0609040504020204" pitchFamily="49" charset="0"/>
              </a:rPr>
              <a:t>pmv</a:t>
            </a:r>
            <a:r>
              <a:rPr kumimoji="0" lang="en-US" altLang="en-US" b="1" i="0" u="none" strike="noStrike" cap="none" normalizeH="0" baseline="0" dirty="0" smtClean="0">
                <a:ln>
                  <a:noFill/>
                </a:ln>
                <a:solidFill>
                  <a:srgbClr val="008000"/>
                </a:solidFill>
                <a:effectLst/>
                <a:latin typeface="Lucida Console" panose="020B0609040504020204" pitchFamily="49" charset="0"/>
              </a:rPr>
              <a:t>"</a:t>
            </a:r>
            <a:br>
              <a:rPr kumimoji="0" lang="en-US" altLang="en-US" b="1" i="0" u="none" strike="noStrike" cap="none" normalizeH="0" baseline="0" dirty="0" smtClean="0">
                <a:ln>
                  <a:noFill/>
                </a:ln>
                <a:solidFill>
                  <a:srgbClr val="008000"/>
                </a:solidFill>
                <a:effectLst/>
                <a:latin typeface="Lucida Console" panose="020B0609040504020204" pitchFamily="49" charset="0"/>
              </a:rPr>
            </a:br>
            <a:r>
              <a:rPr kumimoji="0" lang="en-US" altLang="en-US" b="0" i="0" u="none" strike="noStrike" cap="none" normalizeH="0" baseline="0" dirty="0" err="1" smtClean="0">
                <a:ln>
                  <a:noFill/>
                </a:ln>
                <a:solidFill>
                  <a:srgbClr val="000000"/>
                </a:solidFill>
                <a:effectLst/>
                <a:latin typeface="Lucida Console" panose="020B0609040504020204" pitchFamily="49" charset="0"/>
              </a:rPr>
              <a:t>testCompile</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"org.powermock:powermock-module-junit4-rule-agent:</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r>
              <a:rPr lang="pl-PL" altLang="en-US" dirty="0" smtClean="0">
                <a:solidFill>
                  <a:srgbClr val="000000"/>
                </a:solidFill>
                <a:latin typeface="Lucida Console" panose="020B0609040504020204" pitchFamily="49" charset="0"/>
              </a:rPr>
              <a:t>pmv</a:t>
            </a:r>
            <a:r>
              <a:rPr kumimoji="0" lang="en-US" altLang="en-US" b="1" i="0" u="none" strike="noStrike" cap="none" normalizeH="0" baseline="0" dirty="0" smtClean="0">
                <a:ln>
                  <a:noFill/>
                </a:ln>
                <a:solidFill>
                  <a:srgbClr val="008000"/>
                </a:solidFill>
                <a:effectLst/>
                <a:latin typeface="Lucida Console" panose="020B0609040504020204" pitchFamily="49" charset="0"/>
              </a:rPr>
              <a:t>"</a:t>
            </a:r>
            <a:br>
              <a:rPr kumimoji="0" lang="en-US" altLang="en-US" b="1" i="0" u="none" strike="noStrike" cap="none" normalizeH="0" baseline="0" dirty="0" smtClean="0">
                <a:ln>
                  <a:noFill/>
                </a:ln>
                <a:solidFill>
                  <a:srgbClr val="008000"/>
                </a:solidFill>
                <a:effectLst/>
                <a:latin typeface="Lucida Console" panose="020B0609040504020204" pitchFamily="49" charset="0"/>
              </a:rPr>
            </a:br>
            <a:r>
              <a:rPr kumimoji="0" lang="en-US" altLang="en-US" b="0" i="0" u="none" strike="noStrike" cap="none" normalizeH="0" baseline="0" dirty="0" err="1" smtClean="0">
                <a:ln>
                  <a:noFill/>
                </a:ln>
                <a:solidFill>
                  <a:srgbClr val="000000"/>
                </a:solidFill>
                <a:effectLst/>
                <a:latin typeface="Lucida Console" panose="020B0609040504020204" pitchFamily="49" charset="0"/>
              </a:rPr>
              <a:t>testCompile</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a:t>
            </a:r>
            <a:r>
              <a:rPr kumimoji="0" lang="en-US" altLang="en-US" b="1" i="0" u="none" strike="noStrike" cap="none" normalizeH="0" baseline="0" dirty="0" err="1" smtClean="0">
                <a:ln>
                  <a:noFill/>
                </a:ln>
                <a:solidFill>
                  <a:srgbClr val="008000"/>
                </a:solidFill>
                <a:effectLst/>
                <a:latin typeface="Lucida Console" panose="020B0609040504020204" pitchFamily="49" charset="0"/>
              </a:rPr>
              <a:t>org.powermock:powermock-api-mockito</a:t>
            </a:r>
            <a:r>
              <a:rPr kumimoji="0" lang="en-US" altLang="en-US" b="1" i="0" u="none" strike="noStrike" cap="none" normalizeH="0" baseline="0" dirty="0" smtClean="0">
                <a:ln>
                  <a:noFill/>
                </a:ln>
                <a:solidFill>
                  <a:srgbClr val="008000"/>
                </a:solidFill>
                <a:effectLst/>
                <a:latin typeface="Lucida Console" panose="020B0609040504020204" pitchFamily="49" charset="0"/>
              </a:rPr>
              <a:t>:</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r>
              <a:rPr lang="pl-PL" altLang="en-US" dirty="0" smtClean="0">
                <a:solidFill>
                  <a:srgbClr val="000000"/>
                </a:solidFill>
                <a:latin typeface="Lucida Console" panose="020B0609040504020204" pitchFamily="49" charset="0"/>
              </a:rPr>
              <a:t>pmv</a:t>
            </a:r>
            <a:r>
              <a:rPr kumimoji="0" lang="en-US" altLang="en-US" b="1" i="0" u="none" strike="noStrike" cap="none" normalizeH="0" baseline="0" dirty="0" smtClean="0">
                <a:ln>
                  <a:noFill/>
                </a:ln>
                <a:solidFill>
                  <a:srgbClr val="008000"/>
                </a:solidFill>
                <a:effectLst/>
                <a:latin typeface="Lucida Console" panose="020B0609040504020204" pitchFamily="49" charset="0"/>
              </a:rPr>
              <a:t>"</a:t>
            </a:r>
            <a:br>
              <a:rPr kumimoji="0" lang="en-US" altLang="en-US" b="1" i="0" u="none" strike="noStrike" cap="none" normalizeH="0" baseline="0" dirty="0" smtClean="0">
                <a:ln>
                  <a:noFill/>
                </a:ln>
                <a:solidFill>
                  <a:srgbClr val="008000"/>
                </a:solidFill>
                <a:effectLst/>
                <a:latin typeface="Lucida Console" panose="020B0609040504020204" pitchFamily="49" charset="0"/>
              </a:rPr>
            </a:br>
            <a:r>
              <a:rPr kumimoji="0" lang="en-US" altLang="en-US" b="0" i="0" u="none" strike="noStrike" cap="none" normalizeH="0" baseline="0" dirty="0" err="1" smtClean="0">
                <a:ln>
                  <a:noFill/>
                </a:ln>
                <a:solidFill>
                  <a:srgbClr val="000000"/>
                </a:solidFill>
                <a:effectLst/>
                <a:latin typeface="Lucida Console" panose="020B0609040504020204" pitchFamily="49" charset="0"/>
              </a:rPr>
              <a:t>testCompile</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a:t>
            </a:r>
            <a:r>
              <a:rPr kumimoji="0" lang="en-US" altLang="en-US" b="1" i="0" u="none" strike="noStrike" cap="none" normalizeH="0" baseline="0" dirty="0" err="1" smtClean="0">
                <a:ln>
                  <a:noFill/>
                </a:ln>
                <a:solidFill>
                  <a:srgbClr val="008000"/>
                </a:solidFill>
                <a:effectLst/>
                <a:latin typeface="Lucida Console" panose="020B0609040504020204" pitchFamily="49" charset="0"/>
              </a:rPr>
              <a:t>org.powermock:powermock-classloading-xstream</a:t>
            </a:r>
            <a:r>
              <a:rPr kumimoji="0" lang="en-US" altLang="en-US" b="1" i="0" u="none" strike="noStrike" cap="none" normalizeH="0" baseline="0" dirty="0" smtClean="0">
                <a:ln>
                  <a:noFill/>
                </a:ln>
                <a:solidFill>
                  <a:srgbClr val="008000"/>
                </a:solidFill>
                <a:effectLst/>
                <a:latin typeface="Lucida Console" panose="020B0609040504020204" pitchFamily="49" charset="0"/>
              </a:rPr>
              <a:t>:</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r>
              <a:rPr lang="pl-PL" altLang="en-US" dirty="0" smtClean="0">
                <a:solidFill>
                  <a:srgbClr val="000000"/>
                </a:solidFill>
                <a:latin typeface="Lucida Console" panose="020B0609040504020204" pitchFamily="49" charset="0"/>
              </a:rPr>
              <a:t>pmv</a:t>
            </a:r>
            <a:r>
              <a:rPr kumimoji="0" lang="en-US" altLang="en-US" b="1" i="0" u="none" strike="noStrike" cap="none" normalizeH="0" baseline="0" dirty="0" smtClean="0">
                <a:ln>
                  <a:noFill/>
                </a:ln>
                <a:solidFill>
                  <a:srgbClr val="008000"/>
                </a:solidFill>
                <a:effectLst/>
                <a:latin typeface="Lucida Console" panose="020B0609040504020204" pitchFamily="49" charset="0"/>
              </a:rPr>
              <a:t>"</a:t>
            </a:r>
            <a:br>
              <a:rPr kumimoji="0" lang="en-US" altLang="en-US" b="1" i="0" u="none" strike="noStrike" cap="none" normalizeH="0" baseline="0" dirty="0" smtClean="0">
                <a:ln>
                  <a:noFill/>
                </a:ln>
                <a:solidFill>
                  <a:srgbClr val="008000"/>
                </a:solidFill>
                <a:effectLst/>
                <a:latin typeface="Lucida Console" panose="020B0609040504020204" pitchFamily="49" charset="0"/>
              </a:rPr>
            </a:br>
            <a:r>
              <a:rPr kumimoji="0" lang="en-US" altLang="en-US" b="0" i="0" u="none" strike="noStrike" cap="none" normalizeH="0" baseline="0" dirty="0" err="1" smtClean="0">
                <a:ln>
                  <a:noFill/>
                </a:ln>
                <a:solidFill>
                  <a:srgbClr val="000000"/>
                </a:solidFill>
                <a:effectLst/>
                <a:latin typeface="Lucida Console" panose="020B0609040504020204" pitchFamily="49" charset="0"/>
              </a:rPr>
              <a:t>testCompile</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"org.powermock:powermock-module-junit4:</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r>
              <a:rPr lang="pl-PL" altLang="en-US" dirty="0" smtClean="0">
                <a:solidFill>
                  <a:srgbClr val="000000"/>
                </a:solidFill>
                <a:latin typeface="Lucida Console" panose="020B0609040504020204" pitchFamily="49" charset="0"/>
              </a:rPr>
              <a:t>pmv</a:t>
            </a:r>
            <a:r>
              <a:rPr kumimoji="0" lang="en-US" altLang="en-US" b="1" i="0" u="none" strike="noStrike" cap="none" normalizeH="0" baseline="0" dirty="0" smtClean="0">
                <a:ln>
                  <a:noFill/>
                </a:ln>
                <a:solidFill>
                  <a:srgbClr val="008000"/>
                </a:solidFill>
                <a:effectLst/>
                <a:latin typeface="Lucida Console" panose="020B0609040504020204" pitchFamily="49" charset="0"/>
              </a:rPr>
              <a:t>"</a:t>
            </a:r>
            <a:br>
              <a:rPr kumimoji="0" lang="en-US" altLang="en-US" b="1" i="0" u="none" strike="noStrike" cap="none" normalizeH="0" baseline="0" dirty="0" smtClean="0">
                <a:ln>
                  <a:noFill/>
                </a:ln>
                <a:solidFill>
                  <a:srgbClr val="008000"/>
                </a:solidFill>
                <a:effectLst/>
                <a:latin typeface="Lucida Console" panose="020B0609040504020204" pitchFamily="49" charset="0"/>
              </a:rPr>
            </a:br>
            <a:r>
              <a:rPr kumimoji="0" lang="en-US" altLang="en-US" b="0" i="1" u="none" strike="noStrike" cap="none" normalizeH="0" baseline="0" dirty="0" smtClean="0">
                <a:ln>
                  <a:noFill/>
                </a:ln>
                <a:solidFill>
                  <a:srgbClr val="808080"/>
                </a:solidFill>
                <a:effectLst/>
                <a:latin typeface="Lucida Console" panose="020B0609040504020204" pitchFamily="49" charset="0"/>
              </a:rPr>
              <a:t>// } power mock</a:t>
            </a:r>
            <a:endParaRPr kumimoji="0" lang="en-US" altLang="en-US" sz="4400" b="0" i="0" u="none" strike="noStrike" cap="none" normalizeH="0" baseline="0" dirty="0" smtClean="0">
              <a:ln>
                <a:noFill/>
              </a:ln>
              <a:solidFill>
                <a:schemeClr val="tx1"/>
              </a:solidFill>
              <a:effectLst/>
              <a:latin typeface="Lucida Console" panose="020B0609040504020204" pitchFamily="49" charset="0"/>
            </a:endParaRPr>
          </a:p>
        </p:txBody>
      </p:sp>
      <p:sp>
        <p:nvSpPr>
          <p:cNvPr id="5" name="Rectangle 2"/>
          <p:cNvSpPr>
            <a:spLocks noChangeArrowheads="1"/>
          </p:cNvSpPr>
          <p:nvPr/>
        </p:nvSpPr>
        <p:spPr bwMode="auto">
          <a:xfrm>
            <a:off x="838200" y="4507843"/>
            <a:ext cx="10984832" cy="12003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i="1" dirty="0" smtClean="0">
                <a:solidFill>
                  <a:srgbClr val="808080"/>
                </a:solidFill>
                <a:latin typeface="Lucida Console" panose="020B0609040504020204" pitchFamily="49" charset="0"/>
              </a:rPr>
              <a:t>//</a:t>
            </a:r>
            <a:r>
              <a:rPr lang="pl-PL" altLang="en-US" i="1" dirty="0" smtClean="0">
                <a:solidFill>
                  <a:srgbClr val="808080"/>
                </a:solidFill>
                <a:latin typeface="Lucida Console" panose="020B0609040504020204" pitchFamily="49" charset="0"/>
              </a:rPr>
              <a:t> prevent </a:t>
            </a:r>
            <a:r>
              <a:rPr lang="en-GB" altLang="en-US" i="1" dirty="0" err="1">
                <a:solidFill>
                  <a:srgbClr val="808080"/>
                </a:solidFill>
                <a:latin typeface="Lucida Console" panose="020B0609040504020204" pitchFamily="49" charset="0"/>
              </a:rPr>
              <a:t>java.lang.VerifyError</a:t>
            </a:r>
            <a:r>
              <a:rPr lang="en-GB" altLang="en-US" i="1" dirty="0">
                <a:solidFill>
                  <a:srgbClr val="808080"/>
                </a:solidFill>
                <a:latin typeface="Lucida Console" panose="020B0609040504020204" pitchFamily="49" charset="0"/>
              </a:rPr>
              <a:t>: Expecting a </a:t>
            </a:r>
            <a:r>
              <a:rPr lang="en-GB" altLang="en-US" i="1" dirty="0" err="1">
                <a:solidFill>
                  <a:srgbClr val="808080"/>
                </a:solidFill>
                <a:latin typeface="Lucida Console" panose="020B0609040504020204" pitchFamily="49" charset="0"/>
              </a:rPr>
              <a:t>stackmap</a:t>
            </a:r>
            <a:r>
              <a:rPr lang="en-GB" altLang="en-US" i="1" dirty="0">
                <a:solidFill>
                  <a:srgbClr val="808080"/>
                </a:solidFill>
                <a:latin typeface="Lucida Console" panose="020B0609040504020204" pitchFamily="49" charset="0"/>
              </a:rPr>
              <a:t> frame at branch </a:t>
            </a:r>
            <a:r>
              <a:rPr lang="en-GB" altLang="en-US" i="1" dirty="0" smtClean="0">
                <a:solidFill>
                  <a:srgbClr val="808080"/>
                </a:solidFill>
                <a:latin typeface="Lucida Console" panose="020B0609040504020204" pitchFamily="49" charset="0"/>
              </a:rPr>
              <a:t>target</a:t>
            </a:r>
            <a:endParaRPr lang="pl-PL" altLang="en-US" i="1" dirty="0" smtClean="0">
              <a:solidFill>
                <a:srgbClr val="808080"/>
              </a:solidFill>
              <a:latin typeface="Lucida Console" panose="020B0609040504020204" pitchFamily="49" charset="0"/>
            </a:endParaRPr>
          </a:p>
          <a:p>
            <a:pPr lvl="0" eaLnBrk="0" fontAlgn="base" hangingPunct="0">
              <a:spcBef>
                <a:spcPct val="0"/>
              </a:spcBef>
              <a:spcAft>
                <a:spcPct val="0"/>
              </a:spcAft>
            </a:pPr>
            <a:r>
              <a:rPr kumimoji="0" lang="en-US" altLang="en-US" b="0" i="0" u="none" strike="noStrike" cap="none" normalizeH="0" baseline="0" dirty="0" smtClean="0">
                <a:ln>
                  <a:noFill/>
                </a:ln>
                <a:solidFill>
                  <a:srgbClr val="000000"/>
                </a:solidFill>
                <a:effectLst/>
                <a:latin typeface="Lucida Console" panose="020B0609040504020204" pitchFamily="49" charset="0"/>
              </a:rPr>
              <a:t>test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0" i="0" u="none" strike="noStrike" cap="none" normalizeH="0" baseline="0" dirty="0" err="1" smtClean="0">
                <a:ln>
                  <a:noFill/>
                </a:ln>
                <a:solidFill>
                  <a:srgbClr val="000000"/>
                </a:solidFill>
                <a:effectLst/>
                <a:latin typeface="Lucida Console" panose="020B0609040504020204" pitchFamily="49" charset="0"/>
              </a:rPr>
              <a:t>jvmArgs</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a:t>
            </a:r>
            <a:r>
              <a:rPr kumimoji="0" lang="en-US" altLang="en-US" b="1" i="0" u="none" strike="noStrike" cap="none" normalizeH="0" baseline="0" dirty="0" err="1" smtClean="0">
                <a:ln>
                  <a:noFill/>
                </a:ln>
                <a:solidFill>
                  <a:srgbClr val="008000"/>
                </a:solidFill>
                <a:effectLst/>
                <a:latin typeface="Lucida Console" panose="020B0609040504020204" pitchFamily="49" charset="0"/>
              </a:rPr>
              <a:t>noverify</a:t>
            </a:r>
            <a:r>
              <a:rPr kumimoji="0" lang="en-US" altLang="en-US" b="1" i="0" u="none" strike="noStrike" cap="none" normalizeH="0" baseline="0" dirty="0" smtClean="0">
                <a:ln>
                  <a:noFill/>
                </a:ln>
                <a:solidFill>
                  <a:srgbClr val="008000"/>
                </a:solidFill>
                <a:effectLst/>
                <a:latin typeface="Lucida Console" panose="020B0609040504020204" pitchFamily="49" charset="0"/>
              </a:rPr>
              <a:t>"</a:t>
            </a:r>
            <a:r>
              <a:rPr kumimoji="0" lang="en-US" altLang="en-US" b="0" i="0" u="none" strike="noStrike" cap="none" normalizeH="0" baseline="0" dirty="0" smtClean="0">
                <a:ln>
                  <a:noFill/>
                </a:ln>
                <a:solidFill>
                  <a:srgbClr val="0000FF"/>
                </a:solidFill>
                <a:effectLst/>
                <a:latin typeface="Lucida Console" panose="020B0609040504020204" pitchFamily="49" charset="0"/>
              </a:rPr>
              <a:t/>
            </a:r>
            <a:br>
              <a:rPr kumimoji="0" lang="en-US" altLang="en-US" b="0" i="0" u="none" strike="noStrike" cap="none" normalizeH="0" baseline="0" dirty="0" smtClean="0">
                <a:ln>
                  <a:noFill/>
                </a:ln>
                <a:solidFill>
                  <a:srgbClr val="0000FF"/>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a:t>
            </a:r>
            <a:endParaRPr kumimoji="0" lang="en-US" altLang="en-US" sz="4400" b="0" i="0" u="none" strike="noStrike" cap="none" normalizeH="0" baseline="0" dirty="0" smtClean="0">
              <a:ln>
                <a:noFill/>
              </a:ln>
              <a:solidFill>
                <a:schemeClr val="tx1"/>
              </a:solidFill>
              <a:effectLst/>
              <a:latin typeface="Lucida Console" panose="020B0609040504020204" pitchFamily="49" charset="0"/>
            </a:endParaRPr>
          </a:p>
        </p:txBody>
      </p:sp>
    </p:spTree>
    <p:extLst>
      <p:ext uri="{BB962C8B-B14F-4D97-AF65-F5344CB8AC3E}">
        <p14:creationId xmlns:p14="http://schemas.microsoft.com/office/powerpoint/2010/main" val="252615431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smtClean="0"/>
              <a:t>Mix with PowerMock</a:t>
            </a:r>
            <a:endParaRPr lang="en-US" dirty="0"/>
          </a:p>
        </p:txBody>
      </p:sp>
      <p:sp>
        <p:nvSpPr>
          <p:cNvPr id="2" name="Rectangle 1"/>
          <p:cNvSpPr>
            <a:spLocks noChangeArrowheads="1"/>
          </p:cNvSpPr>
          <p:nvPr/>
        </p:nvSpPr>
        <p:spPr bwMode="auto">
          <a:xfrm>
            <a:off x="922421" y="1957053"/>
            <a:ext cx="11162292" cy="39703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b="0" i="0" u="none" strike="noStrike" cap="none" normalizeH="0" baseline="0" dirty="0" smtClean="0">
                <a:ln>
                  <a:noFill/>
                </a:ln>
                <a:solidFill>
                  <a:srgbClr val="808000"/>
                </a:solidFill>
                <a:effectLst/>
                <a:latin typeface="Lucida Console" panose="020B0609040504020204" pitchFamily="49" charset="0"/>
              </a:rPr>
              <a:t>@</a:t>
            </a:r>
            <a:r>
              <a:rPr kumimoji="0" lang="en-US" altLang="en-US" b="0" i="0" u="none" strike="noStrike" cap="none" normalizeH="0" baseline="0" dirty="0" err="1" smtClean="0">
                <a:ln>
                  <a:noFill/>
                </a:ln>
                <a:solidFill>
                  <a:srgbClr val="808000"/>
                </a:solidFill>
                <a:effectLst/>
                <a:latin typeface="Lucida Console" panose="020B0609040504020204" pitchFamily="49" charset="0"/>
              </a:rPr>
              <a:t>PrepareForTest</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r>
              <a:rPr kumimoji="0" lang="en-US" altLang="en-US" b="0" i="0" u="none" strike="noStrike" cap="none" normalizeH="0" baseline="0" dirty="0" err="1" smtClean="0">
                <a:ln>
                  <a:noFill/>
                </a:ln>
                <a:solidFill>
                  <a:srgbClr val="000000"/>
                </a:solidFill>
                <a:effectLst/>
                <a:latin typeface="Lucida Console" panose="020B0609040504020204" pitchFamily="49" charset="0"/>
              </a:rPr>
              <a:t>IOUtils</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1" i="0" u="none" strike="noStrike" cap="none" normalizeH="0" baseline="0" dirty="0" smtClean="0">
                <a:ln>
                  <a:noFill/>
                </a:ln>
                <a:solidFill>
                  <a:srgbClr val="000043"/>
                </a:solidFill>
                <a:effectLst/>
                <a:latin typeface="Lucida Console" panose="020B0609040504020204" pitchFamily="49" charset="0"/>
              </a:rPr>
              <a:t>class </a:t>
            </a:r>
            <a:r>
              <a:rPr kumimoji="0" lang="en-US" altLang="en-US" b="0" i="0" u="none" strike="noStrike" cap="none" normalizeH="0" baseline="0" dirty="0" err="1" smtClean="0">
                <a:ln>
                  <a:noFill/>
                </a:ln>
                <a:solidFill>
                  <a:srgbClr val="000000"/>
                </a:solidFill>
                <a:effectLst/>
                <a:latin typeface="Lucida Console" panose="020B0609040504020204" pitchFamily="49" charset="0"/>
              </a:rPr>
              <a:t>StaticMethodUserSpec</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43"/>
                </a:solidFill>
                <a:effectLst/>
                <a:latin typeface="Lucida Console" panose="020B0609040504020204" pitchFamily="49" charset="0"/>
              </a:rPr>
              <a:t>extends </a:t>
            </a:r>
            <a:r>
              <a:rPr kumimoji="0" lang="en-US" altLang="en-US" b="0" i="0" u="none" strike="noStrike" cap="none" normalizeH="0" baseline="0" dirty="0" smtClean="0">
                <a:ln>
                  <a:noFill/>
                </a:ln>
                <a:solidFill>
                  <a:srgbClr val="000000"/>
                </a:solidFill>
                <a:effectLst/>
                <a:latin typeface="Lucida Console" panose="020B0609040504020204" pitchFamily="49" charset="0"/>
              </a:rPr>
              <a:t>Specification{</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0" i="0" u="none" strike="noStrike" cap="none" normalizeH="0" baseline="0" dirty="0" smtClean="0">
                <a:ln>
                  <a:noFill/>
                </a:ln>
                <a:solidFill>
                  <a:srgbClr val="808000"/>
                </a:solidFill>
                <a:effectLst/>
                <a:latin typeface="Lucida Console" panose="020B0609040504020204" pitchFamily="49" charset="0"/>
              </a:rPr>
              <a:t>@Rule</a:t>
            </a:r>
            <a:br>
              <a:rPr kumimoji="0" lang="en-US" altLang="en-US" b="0" i="0" u="none" strike="noStrike" cap="none" normalizeH="0" baseline="0" dirty="0" smtClean="0">
                <a:ln>
                  <a:noFill/>
                </a:ln>
                <a:solidFill>
                  <a:srgbClr val="808000"/>
                </a:solidFill>
                <a:effectLst/>
                <a:latin typeface="Lucida Console" panose="020B0609040504020204" pitchFamily="49" charset="0"/>
              </a:rPr>
            </a:br>
            <a:r>
              <a:rPr kumimoji="0" lang="en-US" altLang="en-US" b="0" i="0" u="none" strike="noStrike" cap="none" normalizeH="0" baseline="0" dirty="0" smtClean="0">
                <a:ln>
                  <a:noFill/>
                </a:ln>
                <a:solidFill>
                  <a:srgbClr val="808000"/>
                </a:solidFill>
                <a:effectLst/>
                <a:latin typeface="Lucida Console" panose="020B0609040504020204" pitchFamily="49" charset="0"/>
              </a:rPr>
              <a:t>    </a:t>
            </a:r>
            <a:r>
              <a:rPr kumimoji="0" lang="en-US" altLang="en-US" b="0" i="0" u="none" strike="noStrike" cap="none" normalizeH="0" baseline="0" dirty="0" err="1" smtClean="0">
                <a:ln>
                  <a:noFill/>
                </a:ln>
                <a:solidFill>
                  <a:srgbClr val="000000"/>
                </a:solidFill>
                <a:effectLst/>
                <a:latin typeface="Lucida Console" panose="020B0609040504020204" pitchFamily="49" charset="0"/>
              </a:rPr>
              <a:t>PowerMockRule</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err="1" smtClean="0">
                <a:ln>
                  <a:noFill/>
                </a:ln>
                <a:solidFill>
                  <a:srgbClr val="660E7A"/>
                </a:solidFill>
                <a:effectLst/>
                <a:latin typeface="Lucida Console" panose="020B0609040504020204" pitchFamily="49" charset="0"/>
              </a:rPr>
              <a:t>powerMockRule</a:t>
            </a:r>
            <a:r>
              <a:rPr kumimoji="0" lang="en-US" altLang="en-US" b="1" i="0" u="none" strike="noStrike" cap="none" normalizeH="0" baseline="0" dirty="0" smtClean="0">
                <a:ln>
                  <a:noFill/>
                </a:ln>
                <a:solidFill>
                  <a:srgbClr val="660E7A"/>
                </a:solidFill>
                <a:effectLst/>
                <a:latin typeface="Lucida Console" panose="020B0609040504020204" pitchFamily="49" charset="0"/>
              </a:rPr>
              <a:t>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43"/>
                </a:solidFill>
                <a:effectLst/>
                <a:latin typeface="Lucida Console" panose="020B0609040504020204" pitchFamily="49" charset="0"/>
              </a:rPr>
              <a:t>new </a:t>
            </a:r>
            <a:r>
              <a:rPr kumimoji="0" lang="en-US" altLang="en-US" b="0" i="0" u="none" strike="noStrike" cap="none" normalizeH="0" baseline="0" dirty="0" err="1" smtClean="0">
                <a:ln>
                  <a:noFill/>
                </a:ln>
                <a:solidFill>
                  <a:srgbClr val="000000"/>
                </a:solidFill>
                <a:effectLst/>
                <a:latin typeface="Lucida Console" panose="020B0609040504020204" pitchFamily="49" charset="0"/>
              </a:rPr>
              <a:t>PowerMockRule</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err="1" smtClean="0">
                <a:ln>
                  <a:noFill/>
                </a:ln>
                <a:solidFill>
                  <a:srgbClr val="000043"/>
                </a:solidFill>
                <a:effectLst/>
                <a:latin typeface="Lucida Console" panose="020B0609040504020204" pitchFamily="49" charset="0"/>
              </a:rPr>
              <a:t>def</a:t>
            </a:r>
            <a:r>
              <a:rPr kumimoji="0" lang="en-US" altLang="en-US" b="1" i="0" u="none" strike="noStrike" cap="none" normalizeH="0" baseline="0" dirty="0" smtClean="0">
                <a:ln>
                  <a:noFill/>
                </a:ln>
                <a:solidFill>
                  <a:srgbClr val="000043"/>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"converts input stream to string using </a:t>
            </a:r>
            <a:r>
              <a:rPr kumimoji="0" lang="en-US" altLang="en-US" b="1" i="0" u="none" strike="noStrike" cap="none" normalizeH="0" baseline="0" dirty="0" err="1" smtClean="0">
                <a:ln>
                  <a:noFill/>
                </a:ln>
                <a:solidFill>
                  <a:srgbClr val="008000"/>
                </a:solidFill>
                <a:effectLst/>
                <a:latin typeface="Lucida Console" panose="020B0609040504020204" pitchFamily="49" charset="0"/>
              </a:rPr>
              <a:t>IOUtils</a:t>
            </a:r>
            <a:r>
              <a:rPr kumimoji="0" lang="en-US" altLang="en-US" b="1" i="0" u="none" strike="noStrike" cap="none" normalizeH="0" baseline="0" dirty="0" smtClean="0">
                <a:ln>
                  <a:noFill/>
                </a:ln>
                <a:solidFill>
                  <a:srgbClr val="008000"/>
                </a:solidFill>
                <a:effectLst/>
                <a:latin typeface="Lucida Console" panose="020B0609040504020204" pitchFamily="49" charset="0"/>
              </a:rPr>
              <a:t>"</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00"/>
                </a:solidFill>
                <a:effectLst/>
                <a:latin typeface="Lucida Console" panose="020B0609040504020204" pitchFamily="49" charset="0"/>
              </a:rPr>
              <a:t>setup</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r>
              <a:rPr kumimoji="0" lang="pl-PL" altLang="en-US" b="0" i="0" u="none" strike="noStrike" cap="none" normalizeH="0" baseline="0" dirty="0" smtClean="0">
                <a:ln>
                  <a:noFill/>
                </a:ln>
                <a:solidFill>
                  <a:srgbClr val="000000"/>
                </a:solidFill>
                <a:effectLst/>
                <a:latin typeface="Lucida Console" panose="020B0609040504020204" pitchFamily="49" charset="0"/>
              </a:rPr>
              <a:t> </a:t>
            </a:r>
            <a:r>
              <a:rPr lang="en-GB" altLang="en-US" b="1" dirty="0">
                <a:solidFill>
                  <a:srgbClr val="008000"/>
                </a:solidFill>
                <a:latin typeface="Lucida Console" panose="020B0609040504020204" pitchFamily="49" charset="0"/>
              </a:rPr>
              <a:t>"</a:t>
            </a:r>
            <a:r>
              <a:rPr lang="en-GB" altLang="en-US" b="1" dirty="0" err="1">
                <a:solidFill>
                  <a:srgbClr val="008000"/>
                </a:solidFill>
                <a:latin typeface="Lucida Console" panose="020B0609040504020204" pitchFamily="49" charset="0"/>
              </a:rPr>
              <a:t>IOUtils</a:t>
            </a:r>
            <a:r>
              <a:rPr lang="en-GB" altLang="en-US" b="1" dirty="0">
                <a:solidFill>
                  <a:srgbClr val="008000"/>
                </a:solidFill>
                <a:latin typeface="Lucida Console" panose="020B0609040504020204" pitchFamily="49" charset="0"/>
              </a:rPr>
              <a:t> convert stream to result"</a:t>
            </a:r>
            <a:r>
              <a:rPr lang="en-US" altLang="en-US" b="1" dirty="0">
                <a:solidFill>
                  <a:srgbClr val="008000"/>
                </a:solidFill>
                <a:latin typeface="Lucida Console" panose="020B0609040504020204" pitchFamily="49" charset="0"/>
              </a:rPr>
              <a:t/>
            </a:r>
            <a:br>
              <a:rPr lang="en-US" altLang="en-US" b="1" dirty="0">
                <a:solidFill>
                  <a:srgbClr val="008000"/>
                </a:solidFill>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0" i="1" u="none" strike="noStrike" cap="none" normalizeH="0" baseline="0" dirty="0" err="1" smtClean="0">
                <a:ln>
                  <a:noFill/>
                </a:ln>
                <a:solidFill>
                  <a:srgbClr val="000000"/>
                </a:solidFill>
                <a:effectLst/>
                <a:latin typeface="Lucida Console" panose="020B0609040504020204" pitchFamily="49" charset="0"/>
              </a:rPr>
              <a:t>mockStatic</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r>
              <a:rPr kumimoji="0" lang="en-US" altLang="en-US" b="0" i="0" u="none" strike="noStrike" cap="none" normalizeH="0" baseline="0" dirty="0" err="1" smtClean="0">
                <a:ln>
                  <a:noFill/>
                </a:ln>
                <a:solidFill>
                  <a:srgbClr val="000000"/>
                </a:solidFill>
                <a:effectLst/>
                <a:latin typeface="Lucida Console" panose="020B0609040504020204" pitchFamily="49" charset="0"/>
              </a:rPr>
              <a:t>IOUtils</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0" i="1" u="none" strike="noStrike" cap="none" normalizeH="0" baseline="0" dirty="0" smtClean="0">
                <a:ln>
                  <a:noFill/>
                </a:ln>
                <a:solidFill>
                  <a:srgbClr val="000000"/>
                </a:solidFill>
                <a:effectLst/>
                <a:latin typeface="Lucida Console" panose="020B0609040504020204" pitchFamily="49" charset="0"/>
              </a:rPr>
              <a:t>when</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r>
              <a:rPr kumimoji="0" lang="en-US" altLang="en-US" b="0" i="0" u="none" strike="noStrike" cap="none" normalizeH="0" baseline="0" dirty="0" err="1" smtClean="0">
                <a:ln>
                  <a:noFill/>
                </a:ln>
                <a:solidFill>
                  <a:srgbClr val="000000"/>
                </a:solidFill>
                <a:effectLst/>
                <a:latin typeface="Lucida Console" panose="020B0609040504020204" pitchFamily="49" charset="0"/>
              </a:rPr>
              <a:t>IOUtils.</a:t>
            </a:r>
            <a:r>
              <a:rPr kumimoji="0" lang="en-US" altLang="en-US" b="0" i="1" u="none" strike="noStrike" cap="none" normalizeH="0" baseline="0" dirty="0" err="1" smtClean="0">
                <a:ln>
                  <a:noFill/>
                </a:ln>
                <a:solidFill>
                  <a:srgbClr val="000000"/>
                </a:solidFill>
                <a:effectLst/>
                <a:latin typeface="Lucida Console" panose="020B0609040504020204" pitchFamily="49" charset="0"/>
              </a:rPr>
              <a:t>toString</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r>
              <a:rPr kumimoji="0" lang="en-US" altLang="en-US" b="0" i="0" u="none" strike="noStrike" cap="none" normalizeH="0" baseline="0" dirty="0" err="1" smtClean="0">
                <a:ln>
                  <a:noFill/>
                </a:ln>
                <a:solidFill>
                  <a:srgbClr val="000000"/>
                </a:solidFill>
                <a:effectLst/>
                <a:latin typeface="Lucida Console" panose="020B0609040504020204" pitchFamily="49" charset="0"/>
              </a:rPr>
              <a:t>InputStream</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r>
              <a:rPr kumimoji="0" lang="en-US" altLang="en-US" b="0" i="1" u="none" strike="noStrike" cap="none" normalizeH="0" baseline="0" dirty="0" smtClean="0">
                <a:ln>
                  <a:noFill/>
                </a:ln>
                <a:solidFill>
                  <a:srgbClr val="000000"/>
                </a:solidFill>
                <a:effectLst/>
                <a:latin typeface="Lucida Console" panose="020B0609040504020204" pitchFamily="49" charset="0"/>
              </a:rPr>
              <a:t>any</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r>
              <a:rPr kumimoji="0" lang="en-US" altLang="en-US" b="0" i="0" u="none" strike="noStrike" cap="none" normalizeH="0" baseline="0" dirty="0" err="1" smtClean="0">
                <a:ln>
                  <a:noFill/>
                </a:ln>
                <a:solidFill>
                  <a:srgbClr val="000000"/>
                </a:solidFill>
                <a:effectLst/>
                <a:latin typeface="Lucida Console" panose="020B0609040504020204" pitchFamily="49" charset="0"/>
              </a:rPr>
              <a:t>InputStream</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0" i="1" u="none" strike="noStrike" cap="none" normalizeH="0" baseline="0" dirty="0" err="1" smtClean="0">
                <a:ln>
                  <a:noFill/>
                </a:ln>
                <a:solidFill>
                  <a:srgbClr val="000000"/>
                </a:solidFill>
                <a:effectLst/>
                <a:latin typeface="Lucida Console" panose="020B0609040504020204" pitchFamily="49" charset="0"/>
              </a:rPr>
              <a:t>anyString</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0" i="0" u="none" strike="noStrike" cap="none" normalizeH="0" baseline="0" dirty="0" err="1" smtClean="0">
                <a:ln>
                  <a:noFill/>
                </a:ln>
                <a:solidFill>
                  <a:srgbClr val="000000"/>
                </a:solidFill>
                <a:effectLst/>
                <a:latin typeface="Lucida Console" panose="020B0609040504020204" pitchFamily="49" charset="0"/>
              </a:rPr>
              <a:t>thenReturn</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r>
              <a:rPr kumimoji="0" lang="en-US" altLang="en-US" b="1" i="0" u="none" strike="noStrike" cap="none" normalizeH="0" baseline="0" dirty="0" smtClean="0">
                <a:ln>
                  <a:noFill/>
                </a:ln>
                <a:solidFill>
                  <a:srgbClr val="008000"/>
                </a:solidFill>
                <a:effectLst/>
                <a:latin typeface="Lucida Console" panose="020B0609040504020204" pitchFamily="49" charset="0"/>
              </a:rPr>
              <a:t>"result"</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00"/>
                </a:solidFill>
                <a:effectLst/>
                <a:latin typeface="Lucida Console" panose="020B0609040504020204" pitchFamily="49" charset="0"/>
              </a:rPr>
              <a:t>expect</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r>
              <a:rPr lang="pl-PL" altLang="en-US" dirty="0">
                <a:solidFill>
                  <a:srgbClr val="000000"/>
                </a:solidFill>
                <a:latin typeface="Lucida Console" panose="020B0609040504020204" pitchFamily="49" charset="0"/>
              </a:rPr>
              <a:t> </a:t>
            </a:r>
            <a:r>
              <a:rPr lang="pl-PL" altLang="en-US" b="1" dirty="0">
                <a:solidFill>
                  <a:srgbClr val="008000"/>
                </a:solidFill>
                <a:latin typeface="Lucida Console" panose="020B0609040504020204" pitchFamily="49" charset="0"/>
              </a:rPr>
              <a:t>"the result"</a:t>
            </a:r>
            <a:r>
              <a:rPr lang="en-US" altLang="en-US" b="1" dirty="0">
                <a:solidFill>
                  <a:srgbClr val="008000"/>
                </a:solidFill>
                <a:latin typeface="Lucida Console" panose="020B0609040504020204" pitchFamily="49" charset="0"/>
              </a:rPr>
              <a:t/>
            </a:r>
            <a:br>
              <a:rPr lang="en-US" altLang="en-US" b="1" dirty="0">
                <a:solidFill>
                  <a:srgbClr val="008000"/>
                </a:solidFill>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43"/>
                </a:solidFill>
                <a:effectLst/>
                <a:latin typeface="Lucida Console" panose="020B0609040504020204" pitchFamily="49" charset="0"/>
              </a:rPr>
              <a:t>new </a:t>
            </a:r>
            <a:r>
              <a:rPr kumimoji="0" lang="en-US" altLang="en-US" b="0" i="0" u="none" strike="noStrike" cap="none" normalizeH="0" baseline="0" dirty="0" err="1" smtClean="0">
                <a:ln>
                  <a:noFill/>
                </a:ln>
                <a:solidFill>
                  <a:srgbClr val="000000"/>
                </a:solidFill>
                <a:effectLst/>
                <a:latin typeface="Lucida Console" panose="020B0609040504020204" pitchFamily="49" charset="0"/>
              </a:rPr>
              <a:t>StaticMethodUser</a:t>
            </a:r>
            <a:r>
              <a:rPr kumimoji="0" lang="en-US" altLang="en-US" b="0" i="0" u="none" strike="noStrike" cap="none" normalizeH="0" baseline="0" dirty="0" smtClean="0">
                <a:ln>
                  <a:noFill/>
                </a:ln>
                <a:solidFill>
                  <a:srgbClr val="000000"/>
                </a:solidFill>
                <a:effectLst/>
                <a:latin typeface="Lucida Console" panose="020B0609040504020204" pitchFamily="49" charset="0"/>
              </a:rPr>
              <a:t>().read(</a:t>
            </a:r>
            <a:r>
              <a:rPr kumimoji="0" lang="en-US" altLang="en-US" b="1" i="0" u="none" strike="noStrike" cap="none" normalizeH="0" baseline="0" dirty="0" smtClean="0">
                <a:ln>
                  <a:noFill/>
                </a:ln>
                <a:solidFill>
                  <a:srgbClr val="000043"/>
                </a:solidFill>
                <a:effectLst/>
                <a:latin typeface="Lucida Console" panose="020B0609040504020204" pitchFamily="49" charset="0"/>
              </a:rPr>
              <a:t>new </a:t>
            </a:r>
            <a:r>
              <a:rPr kumimoji="0" lang="en-US" altLang="en-US" b="0" i="0" u="none" strike="noStrike" cap="none" normalizeH="0" baseline="0" dirty="0" err="1" smtClean="0">
                <a:ln>
                  <a:noFill/>
                </a:ln>
                <a:solidFill>
                  <a:srgbClr val="000000"/>
                </a:solidFill>
                <a:effectLst/>
                <a:latin typeface="Lucida Console" panose="020B0609040504020204" pitchFamily="49" charset="0"/>
              </a:rPr>
              <a:t>ByteArrayInputStream</a:t>
            </a:r>
            <a:r>
              <a:rPr kumimoji="0" lang="en-US" altLang="en-US" b="0" i="0" u="none" strike="noStrike" cap="none" normalizeH="0" baseline="0" dirty="0" smtClean="0">
                <a:ln>
                  <a:noFill/>
                </a:ln>
                <a:solidFill>
                  <a:srgbClr val="000000"/>
                </a:solidFill>
                <a:effectLst/>
                <a:latin typeface="Lucida Console" panose="020B0609040504020204" pitchFamily="49" charset="0"/>
              </a:rPr>
              <a:t>()) == </a:t>
            </a:r>
            <a:r>
              <a:rPr kumimoji="0" lang="en-US" altLang="en-US" b="1" i="0" u="none" strike="noStrike" cap="none" normalizeH="0" baseline="0" dirty="0" smtClean="0">
                <a:ln>
                  <a:noFill/>
                </a:ln>
                <a:solidFill>
                  <a:srgbClr val="008000"/>
                </a:solidFill>
                <a:effectLst/>
                <a:latin typeface="Lucida Console" panose="020B0609040504020204" pitchFamily="49" charset="0"/>
              </a:rPr>
              <a:t>"result"</a:t>
            </a:r>
            <a:br>
              <a:rPr kumimoji="0" lang="en-US" altLang="en-US" b="1" i="0" u="none" strike="noStrike" cap="none" normalizeH="0" baseline="0" dirty="0" smtClean="0">
                <a:ln>
                  <a:noFill/>
                </a:ln>
                <a:solidFill>
                  <a:srgbClr val="008000"/>
                </a:solidFill>
                <a:effectLst/>
                <a:latin typeface="Lucida Console" panose="020B0609040504020204" pitchFamily="49" charset="0"/>
              </a:rPr>
            </a:br>
            <a:r>
              <a:rPr kumimoji="0" lang="en-US" altLang="en-US" b="1" i="0" u="none" strike="noStrike" cap="none" normalizeH="0" baseline="0" dirty="0" smtClean="0">
                <a:ln>
                  <a:noFill/>
                </a:ln>
                <a:solidFill>
                  <a:srgbClr val="008000"/>
                </a:solidFill>
                <a:effectLst/>
                <a:latin typeface="Lucida Console" panose="020B0609040504020204" pitchFamily="49" charset="0"/>
              </a:rPr>
              <a:t>    </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a:t>
            </a:r>
            <a:endParaRPr kumimoji="0" lang="en-US" altLang="en-US" sz="4400" b="0" i="0" u="none" strike="noStrike" cap="none" normalizeH="0" baseline="0" dirty="0" smtClean="0">
              <a:ln>
                <a:noFill/>
              </a:ln>
              <a:solidFill>
                <a:schemeClr val="tx1"/>
              </a:solidFill>
              <a:effectLst/>
              <a:latin typeface="Lucida Console" panose="020B0609040504020204" pitchFamily="49" charset="0"/>
            </a:endParaRPr>
          </a:p>
        </p:txBody>
      </p:sp>
    </p:spTree>
    <p:extLst>
      <p:ext uri="{BB962C8B-B14F-4D97-AF65-F5344CB8AC3E}">
        <p14:creationId xmlns:p14="http://schemas.microsoft.com/office/powerpoint/2010/main" val="279484043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smtClean="0"/>
              <a:t>Mix with PowerMock</a:t>
            </a:r>
            <a:endParaRPr lang="en-US" dirty="0"/>
          </a:p>
        </p:txBody>
      </p:sp>
      <p:sp>
        <p:nvSpPr>
          <p:cNvPr id="2" name="Rectangle 1"/>
          <p:cNvSpPr>
            <a:spLocks noChangeArrowheads="1"/>
          </p:cNvSpPr>
          <p:nvPr/>
        </p:nvSpPr>
        <p:spPr bwMode="auto">
          <a:xfrm>
            <a:off x="838200" y="1690688"/>
            <a:ext cx="10928684" cy="46474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808000"/>
                </a:solidFill>
                <a:effectLst/>
                <a:latin typeface="Lucida Console" panose="020B0609040504020204" pitchFamily="49" charset="0"/>
              </a:rPr>
              <a:t>@</a:t>
            </a:r>
            <a:r>
              <a:rPr kumimoji="0" lang="en-US" altLang="en-US" b="0" i="0" u="none" strike="noStrike" cap="none" normalizeH="0" baseline="0" dirty="0" err="1" smtClean="0">
                <a:ln>
                  <a:noFill/>
                </a:ln>
                <a:solidFill>
                  <a:srgbClr val="808000"/>
                </a:solidFill>
                <a:effectLst/>
                <a:latin typeface="Lucida Console" panose="020B0609040504020204" pitchFamily="49" charset="0"/>
              </a:rPr>
              <a:t>PrepareForTest</a:t>
            </a:r>
            <a:r>
              <a:rPr kumimoji="0" lang="en-US" altLang="en-US" b="0" i="0" u="none" strike="noStrike" cap="none" normalizeH="0" baseline="0" dirty="0" smtClean="0">
                <a:ln>
                  <a:noFill/>
                </a:ln>
                <a:solidFill>
                  <a:srgbClr val="000000"/>
                </a:solidFill>
                <a:effectLst/>
                <a:latin typeface="Lucida Console" panose="020B0609040504020204" pitchFamily="49" charset="0"/>
              </a:rPr>
              <a:t>([System])</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1" i="0" u="none" strike="noStrike" cap="none" normalizeH="0" baseline="0" dirty="0" smtClean="0">
                <a:ln>
                  <a:noFill/>
                </a:ln>
                <a:solidFill>
                  <a:srgbClr val="000043"/>
                </a:solidFill>
                <a:effectLst/>
                <a:latin typeface="Lucida Console" panose="020B0609040504020204" pitchFamily="49" charset="0"/>
              </a:rPr>
              <a:t>class </a:t>
            </a:r>
            <a:r>
              <a:rPr kumimoji="0" lang="en-US" altLang="en-US" b="0" i="0" u="none" strike="noStrike" cap="none" normalizeH="0" baseline="0" dirty="0" err="1" smtClean="0">
                <a:ln>
                  <a:noFill/>
                </a:ln>
                <a:solidFill>
                  <a:srgbClr val="000000"/>
                </a:solidFill>
                <a:effectLst/>
                <a:latin typeface="Lucida Console" panose="020B0609040504020204" pitchFamily="49" charset="0"/>
              </a:rPr>
              <a:t>StaticMethodUserSpec</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43"/>
                </a:solidFill>
                <a:effectLst/>
                <a:latin typeface="Lucida Console" panose="020B0609040504020204" pitchFamily="49" charset="0"/>
              </a:rPr>
              <a:t>extends </a:t>
            </a:r>
            <a:r>
              <a:rPr kumimoji="0" lang="en-US" altLang="en-US" b="0" i="0" u="none" strike="noStrike" cap="none" normalizeH="0" baseline="0" dirty="0" smtClean="0">
                <a:ln>
                  <a:noFill/>
                </a:ln>
                <a:solidFill>
                  <a:srgbClr val="000000"/>
                </a:solidFill>
                <a:effectLst/>
                <a:latin typeface="Lucida Console" panose="020B0609040504020204" pitchFamily="49" charset="0"/>
              </a:rPr>
              <a:t>Specification{</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0" i="0" u="none" strike="noStrike" cap="none" normalizeH="0" baseline="0" dirty="0" smtClean="0">
                <a:ln>
                  <a:noFill/>
                </a:ln>
                <a:solidFill>
                  <a:srgbClr val="808000"/>
                </a:solidFill>
                <a:effectLst/>
                <a:latin typeface="Lucida Console" panose="020B0609040504020204" pitchFamily="49" charset="0"/>
              </a:rPr>
              <a:t>@Rule</a:t>
            </a:r>
            <a:br>
              <a:rPr kumimoji="0" lang="en-US" altLang="en-US" b="0" i="0" u="none" strike="noStrike" cap="none" normalizeH="0" baseline="0" dirty="0" smtClean="0">
                <a:ln>
                  <a:noFill/>
                </a:ln>
                <a:solidFill>
                  <a:srgbClr val="808000"/>
                </a:solidFill>
                <a:effectLst/>
                <a:latin typeface="Lucida Console" panose="020B0609040504020204" pitchFamily="49" charset="0"/>
              </a:rPr>
            </a:br>
            <a:r>
              <a:rPr kumimoji="0" lang="en-US" altLang="en-US" b="0" i="0" u="none" strike="noStrike" cap="none" normalizeH="0" baseline="0" dirty="0" smtClean="0">
                <a:ln>
                  <a:noFill/>
                </a:ln>
                <a:solidFill>
                  <a:srgbClr val="808000"/>
                </a:solidFill>
                <a:effectLst/>
                <a:latin typeface="Lucida Console" panose="020B0609040504020204" pitchFamily="49" charset="0"/>
              </a:rPr>
              <a:t>    </a:t>
            </a:r>
            <a:r>
              <a:rPr kumimoji="0" lang="en-US" altLang="en-US" b="0" i="0" u="none" strike="noStrike" cap="none" normalizeH="0" baseline="0" dirty="0" err="1" smtClean="0">
                <a:ln>
                  <a:noFill/>
                </a:ln>
                <a:solidFill>
                  <a:srgbClr val="000000"/>
                </a:solidFill>
                <a:effectLst/>
                <a:latin typeface="Lucida Console" panose="020B0609040504020204" pitchFamily="49" charset="0"/>
              </a:rPr>
              <a:t>PowerMockRule</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err="1" smtClean="0">
                <a:ln>
                  <a:noFill/>
                </a:ln>
                <a:solidFill>
                  <a:srgbClr val="660E7A"/>
                </a:solidFill>
                <a:effectLst/>
                <a:latin typeface="Lucida Console" panose="020B0609040504020204" pitchFamily="49" charset="0"/>
              </a:rPr>
              <a:t>powerMockRule</a:t>
            </a:r>
            <a:r>
              <a:rPr kumimoji="0" lang="en-US" altLang="en-US" b="1" i="0" u="none" strike="noStrike" cap="none" normalizeH="0" baseline="0" dirty="0" smtClean="0">
                <a:ln>
                  <a:noFill/>
                </a:ln>
                <a:solidFill>
                  <a:srgbClr val="660E7A"/>
                </a:solidFill>
                <a:effectLst/>
                <a:latin typeface="Lucida Console" panose="020B0609040504020204" pitchFamily="49" charset="0"/>
              </a:rPr>
              <a:t>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43"/>
                </a:solidFill>
                <a:effectLst/>
                <a:latin typeface="Lucida Console" panose="020B0609040504020204" pitchFamily="49" charset="0"/>
              </a:rPr>
              <a:t>new </a:t>
            </a:r>
            <a:r>
              <a:rPr kumimoji="0" lang="en-US" altLang="en-US" b="0" i="0" u="none" strike="noStrike" cap="none" normalizeH="0" baseline="0" dirty="0" err="1" smtClean="0">
                <a:ln>
                  <a:noFill/>
                </a:ln>
                <a:solidFill>
                  <a:srgbClr val="000000"/>
                </a:solidFill>
                <a:effectLst/>
                <a:latin typeface="Lucida Console" panose="020B0609040504020204" pitchFamily="49" charset="0"/>
              </a:rPr>
              <a:t>PowerMockRule</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endParaRPr kumimoji="0" lang="pl-PL" altLang="en-US" b="0" i="0" u="none" strike="noStrike" cap="none" normalizeH="0" baseline="0" dirty="0" smtClean="0">
              <a:ln>
                <a:noFill/>
              </a:ln>
              <a:solidFill>
                <a:srgbClr val="000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Lucida Console" panose="020B0609040504020204" pitchFamily="49" charset="0"/>
              </a:rPr>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0" i="1" u="none" strike="noStrike" cap="none" normalizeH="0" baseline="0" dirty="0" smtClean="0">
                <a:ln>
                  <a:noFill/>
                </a:ln>
                <a:solidFill>
                  <a:srgbClr val="808080"/>
                </a:solidFill>
                <a:effectLst/>
                <a:latin typeface="Lucida Console" panose="020B0609040504020204" pitchFamily="49" charset="0"/>
              </a:rPr>
              <a:t>// </a:t>
            </a:r>
            <a:r>
              <a:rPr kumimoji="0" lang="pl-PL" altLang="en-US" b="0" i="1" u="none" strike="noStrike" cap="none" normalizeH="0" baseline="0" dirty="0" smtClean="0">
                <a:ln>
                  <a:noFill/>
                </a:ln>
                <a:solidFill>
                  <a:srgbClr val="808080"/>
                </a:solidFill>
                <a:effectLst/>
                <a:latin typeface="Lucida Console" panose="020B0609040504020204" pitchFamily="49" charset="0"/>
              </a:rPr>
              <a:t>Sadly - d</a:t>
            </a:r>
            <a:r>
              <a:rPr kumimoji="0" lang="en-US" altLang="en-US" b="0" i="1" u="none" strike="noStrike" cap="none" normalizeH="0" baseline="0" dirty="0" err="1" smtClean="0">
                <a:ln>
                  <a:noFill/>
                </a:ln>
                <a:solidFill>
                  <a:srgbClr val="808080"/>
                </a:solidFill>
                <a:effectLst/>
                <a:latin typeface="Lucida Console" panose="020B0609040504020204" pitchFamily="49" charset="0"/>
              </a:rPr>
              <a:t>oes</a:t>
            </a:r>
            <a:r>
              <a:rPr kumimoji="0" lang="en-US" altLang="en-US" b="0" i="1" u="none" strike="noStrike" cap="none" normalizeH="0" baseline="0" dirty="0" smtClean="0">
                <a:ln>
                  <a:noFill/>
                </a:ln>
                <a:solidFill>
                  <a:srgbClr val="808080"/>
                </a:solidFill>
                <a:effectLst/>
                <a:latin typeface="Lucida Console" panose="020B0609040504020204" pitchFamily="49" charset="0"/>
              </a:rPr>
              <a:t> not work on java.lang.* classes</a:t>
            </a:r>
            <a:br>
              <a:rPr kumimoji="0" lang="en-US" altLang="en-US" b="0" i="1" u="none" strike="noStrike" cap="none" normalizeH="0" baseline="0" dirty="0" smtClean="0">
                <a:ln>
                  <a:noFill/>
                </a:ln>
                <a:solidFill>
                  <a:srgbClr val="808080"/>
                </a:solidFill>
                <a:effectLst/>
                <a:latin typeface="Lucida Console" panose="020B0609040504020204" pitchFamily="49" charset="0"/>
              </a:rPr>
            </a:br>
            <a:r>
              <a:rPr kumimoji="0" lang="en-US" altLang="en-US" b="0" i="1" u="none" strike="noStrike" cap="none" normalizeH="0" baseline="0" dirty="0" smtClean="0">
                <a:ln>
                  <a:noFill/>
                </a:ln>
                <a:solidFill>
                  <a:srgbClr val="808080"/>
                </a:solidFill>
                <a:effectLst/>
                <a:latin typeface="Lucida Console" panose="020B0609040504020204" pitchFamily="49" charset="0"/>
              </a:rPr>
              <a:t>    </a:t>
            </a:r>
            <a:r>
              <a:rPr kumimoji="0" lang="en-US" altLang="en-US" b="1" i="0" u="none" strike="noStrike" cap="none" normalizeH="0" baseline="0" dirty="0" err="1" smtClean="0">
                <a:ln>
                  <a:noFill/>
                </a:ln>
                <a:solidFill>
                  <a:srgbClr val="000043"/>
                </a:solidFill>
                <a:effectLst/>
                <a:latin typeface="Lucida Console" panose="020B0609040504020204" pitchFamily="49" charset="0"/>
              </a:rPr>
              <a:t>def</a:t>
            </a:r>
            <a:r>
              <a:rPr kumimoji="0" lang="en-US" altLang="en-US" b="1" i="0" u="none" strike="noStrike" cap="none" normalizeH="0" baseline="0" dirty="0" smtClean="0">
                <a:ln>
                  <a:noFill/>
                </a:ln>
                <a:solidFill>
                  <a:srgbClr val="000043"/>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"reads property from system properties"</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00"/>
                </a:solidFill>
                <a:effectLst/>
                <a:latin typeface="Lucida Console" panose="020B0609040504020204" pitchFamily="49" charset="0"/>
              </a:rPr>
              <a:t>given</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0" i="1" u="none" strike="noStrike" cap="none" normalizeH="0" baseline="0" dirty="0" err="1" smtClean="0">
                <a:ln>
                  <a:noFill/>
                </a:ln>
                <a:solidFill>
                  <a:srgbClr val="000000"/>
                </a:solidFill>
                <a:effectLst/>
                <a:latin typeface="Lucida Console" panose="020B0609040504020204" pitchFamily="49" charset="0"/>
              </a:rPr>
              <a:t>mockStatic</a:t>
            </a:r>
            <a:r>
              <a:rPr kumimoji="0" lang="en-US" altLang="en-US" b="0" i="0" u="none" strike="noStrike" cap="none" normalizeH="0" baseline="0" dirty="0" smtClean="0">
                <a:ln>
                  <a:noFill/>
                </a:ln>
                <a:solidFill>
                  <a:srgbClr val="000000"/>
                </a:solidFill>
                <a:effectLst/>
                <a:latin typeface="Lucida Console" panose="020B0609040504020204" pitchFamily="49" charset="0"/>
              </a:rPr>
              <a:t>(System)</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0" i="1" u="none" strike="noStrike" cap="none" normalizeH="0" baseline="0" dirty="0" smtClean="0">
                <a:ln>
                  <a:noFill/>
                </a:ln>
                <a:solidFill>
                  <a:srgbClr val="000000"/>
                </a:solidFill>
                <a:effectLst/>
                <a:latin typeface="Lucida Console" panose="020B0609040504020204" pitchFamily="49" charset="0"/>
              </a:rPr>
              <a:t>when</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r>
              <a:rPr kumimoji="0" lang="en-US" altLang="en-US" b="0" i="0" u="none" strike="noStrike" cap="none" normalizeH="0" baseline="0" dirty="0" err="1" smtClean="0">
                <a:ln>
                  <a:noFill/>
                </a:ln>
                <a:solidFill>
                  <a:srgbClr val="000000"/>
                </a:solidFill>
                <a:effectLst/>
                <a:latin typeface="Lucida Console" panose="020B0609040504020204" pitchFamily="49" charset="0"/>
              </a:rPr>
              <a:t>System.</a:t>
            </a:r>
            <a:r>
              <a:rPr kumimoji="0" lang="en-US" altLang="en-US" b="0" i="1" u="none" strike="noStrike" cap="none" normalizeH="0" baseline="0" dirty="0" err="1" smtClean="0">
                <a:ln>
                  <a:noFill/>
                </a:ln>
                <a:solidFill>
                  <a:srgbClr val="000000"/>
                </a:solidFill>
                <a:effectLst/>
                <a:latin typeface="Lucida Console" panose="020B0609040504020204" pitchFamily="49" charset="0"/>
              </a:rPr>
              <a:t>getProperty</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r>
              <a:rPr kumimoji="0" lang="en-US" altLang="en-US" b="0" i="1" u="none" strike="noStrike" cap="none" normalizeH="0" baseline="0" dirty="0" err="1" smtClean="0">
                <a:ln>
                  <a:noFill/>
                </a:ln>
                <a:solidFill>
                  <a:srgbClr val="000000"/>
                </a:solidFill>
                <a:effectLst/>
                <a:latin typeface="Lucida Console" panose="020B0609040504020204" pitchFamily="49" charset="0"/>
              </a:rPr>
              <a:t>anyString</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r>
              <a:rPr kumimoji="0" lang="en-US" altLang="en-US" b="0" i="0" u="none" strike="noStrike" cap="none" normalizeH="0" baseline="0" dirty="0" err="1" smtClean="0">
                <a:ln>
                  <a:noFill/>
                </a:ln>
                <a:solidFill>
                  <a:srgbClr val="000000"/>
                </a:solidFill>
                <a:effectLst/>
                <a:latin typeface="Lucida Console" panose="020B0609040504020204" pitchFamily="49" charset="0"/>
              </a:rPr>
              <a:t>thenReturn</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r>
              <a:rPr kumimoji="0" lang="en-US" altLang="en-US" b="1" i="0" u="none" strike="noStrike" cap="none" normalizeH="0" baseline="0" dirty="0" smtClean="0">
                <a:ln>
                  <a:noFill/>
                </a:ln>
                <a:solidFill>
                  <a:srgbClr val="008000"/>
                </a:solidFill>
                <a:effectLst/>
                <a:latin typeface="Lucida Console" panose="020B0609040504020204" pitchFamily="49" charset="0"/>
              </a:rPr>
              <a:t>"value"</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00"/>
                </a:solidFill>
                <a:effectLst/>
                <a:latin typeface="Lucida Console" panose="020B0609040504020204" pitchFamily="49" charset="0"/>
              </a:rPr>
              <a:t>expect</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43"/>
                </a:solidFill>
                <a:effectLst/>
                <a:latin typeface="Lucida Console" panose="020B0609040504020204" pitchFamily="49" charset="0"/>
              </a:rPr>
              <a:t>new </a:t>
            </a:r>
            <a:r>
              <a:rPr kumimoji="0" lang="en-US" altLang="en-US" b="0" i="0" u="none" strike="noStrike" cap="none" normalizeH="0" baseline="0" dirty="0" err="1" smtClean="0">
                <a:ln>
                  <a:noFill/>
                </a:ln>
                <a:solidFill>
                  <a:srgbClr val="000000"/>
                </a:solidFill>
                <a:effectLst/>
                <a:latin typeface="Lucida Console" panose="020B0609040504020204" pitchFamily="49" charset="0"/>
              </a:rPr>
              <a:t>StaticMethodUser</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r>
              <a:rPr kumimoji="0" lang="en-US" altLang="en-US" b="0" i="0" u="none" strike="noStrike" cap="none" normalizeH="0" baseline="0" dirty="0" err="1" smtClean="0">
                <a:ln>
                  <a:noFill/>
                </a:ln>
                <a:solidFill>
                  <a:srgbClr val="000000"/>
                </a:solidFill>
                <a:effectLst/>
                <a:latin typeface="Lucida Console" panose="020B0609040504020204" pitchFamily="49" charset="0"/>
              </a:rPr>
              <a:t>getSysProp</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r>
              <a:rPr kumimoji="0" lang="en-US" altLang="en-US" b="1" i="0" u="none" strike="noStrike" cap="none" normalizeH="0" baseline="0" dirty="0" smtClean="0">
                <a:ln>
                  <a:noFill/>
                </a:ln>
                <a:solidFill>
                  <a:srgbClr val="008000"/>
                </a:solidFill>
                <a:effectLst/>
                <a:latin typeface="Lucida Console" panose="020B0609040504020204" pitchFamily="49" charset="0"/>
              </a:rPr>
              <a:t>"xxx"</a:t>
            </a:r>
            <a:r>
              <a:rPr kumimoji="0" lang="en-US" altLang="en-US" b="0" i="0" u="none" strike="noStrike" cap="none" normalizeH="0" baseline="0" dirty="0" smtClean="0">
                <a:ln>
                  <a:noFill/>
                </a:ln>
                <a:solidFill>
                  <a:srgbClr val="000000"/>
                </a:solidFill>
                <a:effectLst/>
                <a:latin typeface="Lucida Console" panose="020B0609040504020204" pitchFamily="49" charset="0"/>
              </a:rPr>
              <a:t>) == </a:t>
            </a:r>
            <a:r>
              <a:rPr kumimoji="0" lang="en-US" altLang="en-US" b="1" i="0" u="none" strike="noStrike" cap="none" normalizeH="0" baseline="0" dirty="0" smtClean="0">
                <a:ln>
                  <a:noFill/>
                </a:ln>
                <a:solidFill>
                  <a:srgbClr val="008000"/>
                </a:solidFill>
                <a:effectLst/>
                <a:latin typeface="Lucida Console" panose="020B0609040504020204" pitchFamily="49" charset="0"/>
              </a:rPr>
              <a:t>"value"</a:t>
            </a:r>
            <a:br>
              <a:rPr kumimoji="0" lang="en-US" altLang="en-US" b="1" i="0" u="none" strike="noStrike" cap="none" normalizeH="0" baseline="0" dirty="0" smtClean="0">
                <a:ln>
                  <a:noFill/>
                </a:ln>
                <a:solidFill>
                  <a:srgbClr val="008000"/>
                </a:solidFill>
                <a:effectLst/>
                <a:latin typeface="Lucida Console" panose="020B0609040504020204" pitchFamily="49" charset="0"/>
              </a:rPr>
            </a:br>
            <a:r>
              <a:rPr kumimoji="0" lang="en-US" altLang="en-US" b="1" i="0" u="none" strike="noStrike" cap="none" normalizeH="0" baseline="0" dirty="0" smtClean="0">
                <a:ln>
                  <a:noFill/>
                </a:ln>
                <a:solidFill>
                  <a:srgbClr val="008000"/>
                </a:solidFill>
                <a:effectLst/>
                <a:latin typeface="Lucida Console" panose="020B0609040504020204" pitchFamily="49" charset="0"/>
              </a:rPr>
              <a:t>    </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a:t>
            </a:r>
            <a:br>
              <a:rPr kumimoji="0" lang="en-US" altLang="en-US" b="0" i="0" u="none" strike="noStrike" cap="none" normalizeH="0" baseline="0" dirty="0" smtClean="0">
                <a:ln>
                  <a:noFill/>
                </a:ln>
                <a:solidFill>
                  <a:srgbClr val="000000"/>
                </a:solidFill>
                <a:effectLst/>
                <a:latin typeface="Lucida Console" panose="020B0609040504020204" pitchFamily="49" charset="0"/>
              </a:rPr>
            </a:br>
            <a:endParaRPr kumimoji="0" lang="en-US" altLang="en-US" sz="4400" b="0" i="0" u="none" strike="noStrike" cap="none" normalizeH="0" baseline="0" dirty="0" smtClean="0">
              <a:ln>
                <a:noFill/>
              </a:ln>
              <a:solidFill>
                <a:schemeClr val="tx1"/>
              </a:solidFill>
              <a:effectLst/>
              <a:latin typeface="Lucida Console" panose="020B0609040504020204" pitchFamily="49" charset="0"/>
            </a:endParaRPr>
          </a:p>
        </p:txBody>
      </p:sp>
    </p:spTree>
    <p:extLst>
      <p:ext uri="{BB962C8B-B14F-4D97-AF65-F5344CB8AC3E}">
        <p14:creationId xmlns:p14="http://schemas.microsoft.com/office/powerpoint/2010/main" val="148950305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Extensions</a:t>
            </a:r>
            <a:endParaRPr lang="en-US" dirty="0"/>
          </a:p>
        </p:txBody>
      </p:sp>
      <p:pic>
        <p:nvPicPr>
          <p:cNvPr id="3" name="Picture 2" descr="Znalezione obrazy dla zapytania swiss army knif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6675" y="1849437"/>
            <a:ext cx="4191000" cy="4191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361115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566184" y="6288704"/>
            <a:ext cx="5434308" cy="369332"/>
          </a:xfrm>
          <a:prstGeom prst="rect">
            <a:avLst/>
          </a:prstGeom>
        </p:spPr>
        <p:txBody>
          <a:bodyPr wrap="none">
            <a:spAutoFit/>
          </a:bodyPr>
          <a:lstStyle/>
          <a:p>
            <a:r>
              <a:rPr lang="en-US" dirty="0" smtClean="0"/>
              <a:t>http://spockframework.org/spock/docs/1.1-SNAPSHOT/</a:t>
            </a:r>
            <a:endParaRPr lang="en-US" dirty="0"/>
          </a:p>
        </p:txBody>
      </p:sp>
      <p:sp>
        <p:nvSpPr>
          <p:cNvPr id="4" name="Title 3"/>
          <p:cNvSpPr>
            <a:spLocks noGrp="1"/>
          </p:cNvSpPr>
          <p:nvPr>
            <p:ph type="title"/>
          </p:nvPr>
        </p:nvSpPr>
        <p:spPr/>
        <p:txBody>
          <a:bodyPr/>
          <a:lstStyle/>
          <a:p>
            <a:r>
              <a:rPr lang="pl-PL" dirty="0" smtClean="0"/>
              <a:t>Built-In Extensions – Skipping Tests</a:t>
            </a:r>
            <a:endParaRPr lang="en-US" dirty="0"/>
          </a:p>
        </p:txBody>
      </p:sp>
      <p:sp>
        <p:nvSpPr>
          <p:cNvPr id="2" name="Rectangle 1"/>
          <p:cNvSpPr>
            <a:spLocks noChangeArrowheads="1"/>
          </p:cNvSpPr>
          <p:nvPr/>
        </p:nvSpPr>
        <p:spPr bwMode="auto">
          <a:xfrm>
            <a:off x="994611" y="2611723"/>
            <a:ext cx="9492916" cy="23083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808000"/>
                </a:solidFill>
                <a:effectLst/>
                <a:latin typeface="Lucida Console" panose="020B0609040504020204" pitchFamily="49" charset="0"/>
              </a:rPr>
              <a:t>@Ignore</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r>
              <a:rPr kumimoji="0" lang="en-US" altLang="en-US" b="1" i="0" u="none" strike="noStrike" cap="none" normalizeH="0" baseline="0" dirty="0" smtClean="0">
                <a:ln>
                  <a:noFill/>
                </a:ln>
                <a:solidFill>
                  <a:srgbClr val="008000"/>
                </a:solidFill>
                <a:effectLst/>
                <a:latin typeface="Lucida Console" panose="020B0609040504020204" pitchFamily="49" charset="0"/>
              </a:rPr>
              <a:t>"TODO"</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1" i="0" u="none" strike="noStrike" cap="none" normalizeH="0" baseline="0" dirty="0" err="1" smtClean="0">
                <a:ln>
                  <a:noFill/>
                </a:ln>
                <a:solidFill>
                  <a:srgbClr val="000043"/>
                </a:solidFill>
                <a:effectLst/>
                <a:latin typeface="Lucida Console" panose="020B0609040504020204" pitchFamily="49" charset="0"/>
              </a:rPr>
              <a:t>def</a:t>
            </a:r>
            <a:r>
              <a:rPr kumimoji="0" lang="en-US" altLang="en-US" b="1" i="0" u="none" strike="noStrike" cap="none" normalizeH="0" baseline="0" dirty="0" smtClean="0">
                <a:ln>
                  <a:noFill/>
                </a:ln>
                <a:solidFill>
                  <a:srgbClr val="000043"/>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"my feature"</a:t>
            </a:r>
            <a:r>
              <a:rPr kumimoji="0" lang="en-US" altLang="en-US" b="0" i="0" u="none" strike="noStrike" cap="none" normalizeH="0" baseline="0" dirty="0" smtClean="0">
                <a:ln>
                  <a:noFill/>
                </a:ln>
                <a:solidFill>
                  <a:srgbClr val="000000"/>
                </a:solidFill>
                <a:effectLst/>
                <a:latin typeface="Lucida Console" panose="020B0609040504020204" pitchFamily="49" charset="0"/>
              </a:rPr>
              <a:t>() {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808000"/>
                </a:solidFill>
                <a:effectLst/>
                <a:latin typeface="Lucida Console" panose="020B0609040504020204" pitchFamily="49" charset="0"/>
              </a:rPr>
              <a:t>@</a:t>
            </a:r>
            <a:r>
              <a:rPr kumimoji="0" lang="en-US" altLang="en-US" b="0" i="0" u="none" strike="noStrike" cap="none" normalizeH="0" baseline="0" dirty="0" err="1" smtClean="0">
                <a:ln>
                  <a:noFill/>
                </a:ln>
                <a:solidFill>
                  <a:srgbClr val="808000"/>
                </a:solidFill>
                <a:effectLst/>
                <a:latin typeface="Lucida Console" panose="020B0609040504020204" pitchFamily="49" charset="0"/>
              </a:rPr>
              <a:t>IgnoreIf</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0" i="0" u="none" strike="noStrike" cap="none" normalizeH="0" baseline="0" dirty="0" err="1" smtClean="0">
                <a:ln>
                  <a:noFill/>
                </a:ln>
                <a:solidFill>
                  <a:srgbClr val="000000"/>
                </a:solidFill>
                <a:effectLst/>
                <a:latin typeface="Lucida Console" panose="020B0609040504020204" pitchFamily="49" charset="0"/>
              </a:rPr>
              <a:t>System.</a:t>
            </a:r>
            <a:r>
              <a:rPr kumimoji="0" lang="en-US" altLang="en-US" b="0" i="1" u="none" strike="noStrike" cap="none" normalizeH="0" baseline="0" dirty="0" err="1" smtClean="0">
                <a:ln>
                  <a:noFill/>
                </a:ln>
                <a:solidFill>
                  <a:srgbClr val="000000"/>
                </a:solidFill>
                <a:effectLst/>
                <a:latin typeface="Lucida Console" panose="020B0609040504020204" pitchFamily="49" charset="0"/>
              </a:rPr>
              <a:t>getProperty</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r>
              <a:rPr kumimoji="0" lang="en-US" altLang="en-US" b="1" i="0" u="none" strike="noStrike" cap="none" normalizeH="0" baseline="0" dirty="0" smtClean="0">
                <a:ln>
                  <a:noFill/>
                </a:ln>
                <a:solidFill>
                  <a:srgbClr val="008000"/>
                </a:solidFill>
                <a:effectLst/>
                <a:latin typeface="Lucida Console" panose="020B0609040504020204" pitchFamily="49" charset="0"/>
              </a:rPr>
              <a:t>"os.name"</a:t>
            </a:r>
            <a:r>
              <a:rPr kumimoji="0" lang="en-US" altLang="en-US" b="0" i="0" u="none" strike="noStrike" cap="none" normalizeH="0" baseline="0" dirty="0" smtClean="0">
                <a:ln>
                  <a:noFill/>
                </a:ln>
                <a:solidFill>
                  <a:srgbClr val="000000"/>
                </a:solidFill>
                <a:effectLst/>
                <a:latin typeface="Lucida Console" panose="020B0609040504020204" pitchFamily="49" charset="0"/>
              </a:rPr>
              <a:t>).contains(</a:t>
            </a:r>
            <a:r>
              <a:rPr kumimoji="0" lang="en-US" altLang="en-US" b="1" i="0" u="none" strike="noStrike" cap="none" normalizeH="0" baseline="0" dirty="0" smtClean="0">
                <a:ln>
                  <a:noFill/>
                </a:ln>
                <a:solidFill>
                  <a:srgbClr val="008000"/>
                </a:solidFill>
                <a:effectLst/>
                <a:latin typeface="Lucida Console" panose="020B0609040504020204" pitchFamily="49" charset="0"/>
              </a:rPr>
              <a:t>"windows"</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1" i="0" u="none" strike="noStrike" cap="none" normalizeH="0" baseline="0" dirty="0" err="1" smtClean="0">
                <a:ln>
                  <a:noFill/>
                </a:ln>
                <a:solidFill>
                  <a:srgbClr val="000043"/>
                </a:solidFill>
                <a:effectLst/>
                <a:latin typeface="Lucida Console" panose="020B0609040504020204" pitchFamily="49" charset="0"/>
              </a:rPr>
              <a:t>def</a:t>
            </a:r>
            <a:r>
              <a:rPr kumimoji="0" lang="en-US" altLang="en-US" b="1" i="0" u="none" strike="noStrike" cap="none" normalizeH="0" baseline="0" dirty="0" smtClean="0">
                <a:ln>
                  <a:noFill/>
                </a:ln>
                <a:solidFill>
                  <a:srgbClr val="000043"/>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"I'll run everywhere but on Windows"</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808000"/>
                </a:solidFill>
                <a:effectLst/>
                <a:latin typeface="Lucida Console" panose="020B0609040504020204" pitchFamily="49" charset="0"/>
              </a:rPr>
              <a:t>@Requires</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0" i="0" u="none" strike="noStrike" cap="none" normalizeH="0" baseline="0" dirty="0" err="1" smtClean="0">
                <a:ln>
                  <a:noFill/>
                </a:ln>
                <a:solidFill>
                  <a:srgbClr val="000000"/>
                </a:solidFill>
                <a:effectLst/>
                <a:latin typeface="Lucida Console" panose="020B0609040504020204" pitchFamily="49" charset="0"/>
              </a:rPr>
              <a:t>os.windows</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1" i="0" u="none" strike="noStrike" cap="none" normalizeH="0" baseline="0" dirty="0" err="1" smtClean="0">
                <a:ln>
                  <a:noFill/>
                </a:ln>
                <a:solidFill>
                  <a:srgbClr val="000043"/>
                </a:solidFill>
                <a:effectLst/>
                <a:latin typeface="Lucida Console" panose="020B0609040504020204" pitchFamily="49" charset="0"/>
              </a:rPr>
              <a:t>def</a:t>
            </a:r>
            <a:r>
              <a:rPr kumimoji="0" lang="en-US" altLang="en-US" b="1" i="0" u="none" strike="noStrike" cap="none" normalizeH="0" baseline="0" dirty="0" smtClean="0">
                <a:ln>
                  <a:noFill/>
                </a:ln>
                <a:solidFill>
                  <a:srgbClr val="000043"/>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"I'll only run on Windows"</a:t>
            </a:r>
            <a:r>
              <a:rPr kumimoji="0" lang="en-US" altLang="en-US" b="0" i="0" u="none" strike="noStrike" cap="none" normalizeH="0" baseline="0" dirty="0" smtClean="0">
                <a:ln>
                  <a:noFill/>
                </a:ln>
                <a:solidFill>
                  <a:srgbClr val="000000"/>
                </a:solidFill>
                <a:effectLst/>
                <a:latin typeface="Lucida Console" panose="020B0609040504020204" pitchFamily="49" charset="0"/>
              </a:rPr>
              <a:t>() { }</a:t>
            </a:r>
            <a:endParaRPr kumimoji="0" lang="en-US" altLang="en-US" sz="4400" b="0" i="0" u="none" strike="noStrike" cap="none" normalizeH="0" baseline="0" dirty="0" smtClean="0">
              <a:ln>
                <a:noFill/>
              </a:ln>
              <a:solidFill>
                <a:schemeClr val="tx1"/>
              </a:solidFill>
              <a:effectLst/>
              <a:latin typeface="Lucida Console" panose="020B0609040504020204" pitchFamily="49" charset="0"/>
            </a:endParaRPr>
          </a:p>
        </p:txBody>
      </p:sp>
    </p:spTree>
    <p:extLst>
      <p:ext uri="{BB962C8B-B14F-4D97-AF65-F5344CB8AC3E}">
        <p14:creationId xmlns:p14="http://schemas.microsoft.com/office/powerpoint/2010/main" val="216552121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566184" y="6288704"/>
            <a:ext cx="5434308" cy="369332"/>
          </a:xfrm>
          <a:prstGeom prst="rect">
            <a:avLst/>
          </a:prstGeom>
        </p:spPr>
        <p:txBody>
          <a:bodyPr wrap="none">
            <a:spAutoFit/>
          </a:bodyPr>
          <a:lstStyle/>
          <a:p>
            <a:r>
              <a:rPr lang="en-US" dirty="0" smtClean="0"/>
              <a:t>http://spockframework.org/spock/docs/1.1-SNAPSHOT/</a:t>
            </a:r>
            <a:endParaRPr lang="en-US" dirty="0"/>
          </a:p>
        </p:txBody>
      </p:sp>
      <p:sp>
        <p:nvSpPr>
          <p:cNvPr id="4" name="Title 3"/>
          <p:cNvSpPr>
            <a:spLocks noGrp="1"/>
          </p:cNvSpPr>
          <p:nvPr>
            <p:ph type="title"/>
          </p:nvPr>
        </p:nvSpPr>
        <p:spPr/>
        <p:txBody>
          <a:bodyPr/>
          <a:lstStyle/>
          <a:p>
            <a:r>
              <a:rPr lang="pl-PL" dirty="0" smtClean="0"/>
              <a:t>Built-In Extensions - Timeouts</a:t>
            </a:r>
            <a:endParaRPr lang="en-US" dirty="0"/>
          </a:p>
        </p:txBody>
      </p:sp>
      <p:sp>
        <p:nvSpPr>
          <p:cNvPr id="5" name="Rectangle 1"/>
          <p:cNvSpPr>
            <a:spLocks noChangeArrowheads="1"/>
          </p:cNvSpPr>
          <p:nvPr/>
        </p:nvSpPr>
        <p:spPr bwMode="auto">
          <a:xfrm>
            <a:off x="838200" y="1900718"/>
            <a:ext cx="10026316" cy="39703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808000"/>
                </a:solidFill>
                <a:effectLst/>
                <a:latin typeface="Lucida Console" panose="020B0609040504020204" pitchFamily="49" charset="0"/>
              </a:rPr>
              <a:t>@Timeout</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r>
              <a:rPr kumimoji="0" lang="en-US" altLang="en-US" b="0" i="0" u="none" strike="noStrike" cap="none" normalizeH="0" baseline="0" dirty="0" smtClean="0">
                <a:ln>
                  <a:noFill/>
                </a:ln>
                <a:solidFill>
                  <a:srgbClr val="0000FF"/>
                </a:solidFill>
                <a:effectLst/>
                <a:latin typeface="Lucida Console" panose="020B0609040504020204" pitchFamily="49" charset="0"/>
              </a:rPr>
              <a:t>5</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1" i="0" u="none" strike="noStrike" cap="none" normalizeH="0" baseline="0" dirty="0" err="1" smtClean="0">
                <a:ln>
                  <a:noFill/>
                </a:ln>
                <a:solidFill>
                  <a:srgbClr val="000043"/>
                </a:solidFill>
                <a:effectLst/>
                <a:latin typeface="Lucida Console" panose="020B0609040504020204" pitchFamily="49" charset="0"/>
              </a:rPr>
              <a:t>def</a:t>
            </a:r>
            <a:r>
              <a:rPr kumimoji="0" lang="en-US" altLang="en-US" b="1" i="0" u="none" strike="noStrike" cap="none" normalizeH="0" baseline="0" dirty="0" smtClean="0">
                <a:ln>
                  <a:noFill/>
                </a:ln>
                <a:solidFill>
                  <a:srgbClr val="000043"/>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"I fail if I run for more than five seconds"</a:t>
            </a:r>
            <a:r>
              <a:rPr kumimoji="0" lang="en-US" altLang="en-US" b="0" i="0" u="none" strike="noStrike" cap="none" normalizeH="0" baseline="0" dirty="0" smtClean="0">
                <a:ln>
                  <a:noFill/>
                </a:ln>
                <a:solidFill>
                  <a:srgbClr val="000000"/>
                </a:solidFill>
                <a:effectLst/>
                <a:latin typeface="Lucida Console" panose="020B0609040504020204" pitchFamily="49" charset="0"/>
              </a:rPr>
              <a:t>() {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808000"/>
                </a:solidFill>
                <a:effectLst/>
                <a:latin typeface="Lucida Console" panose="020B0609040504020204" pitchFamily="49" charset="0"/>
              </a:rPr>
              <a:t>@Timeout</a:t>
            </a:r>
            <a:r>
              <a:rPr kumimoji="0" lang="en-US" altLang="en-US" b="0" i="0" u="none" strike="noStrike" cap="none" normalizeH="0" baseline="0" dirty="0" smtClean="0">
                <a:ln>
                  <a:noFill/>
                </a:ln>
                <a:solidFill>
                  <a:srgbClr val="000000"/>
                </a:solidFill>
                <a:effectLst/>
                <a:latin typeface="Lucida Console" panose="020B0609040504020204" pitchFamily="49" charset="0"/>
              </a:rPr>
              <a:t>(value = </a:t>
            </a:r>
            <a:r>
              <a:rPr kumimoji="0" lang="en-US" altLang="en-US" b="0" i="0" u="none" strike="noStrike" cap="none" normalizeH="0" baseline="0" dirty="0" smtClean="0">
                <a:ln>
                  <a:noFill/>
                </a:ln>
                <a:solidFill>
                  <a:srgbClr val="0000FF"/>
                </a:solidFill>
                <a:effectLst/>
                <a:latin typeface="Lucida Console" panose="020B0609040504020204" pitchFamily="49" charset="0"/>
              </a:rPr>
              <a:t>100</a:t>
            </a:r>
            <a:r>
              <a:rPr kumimoji="0" lang="en-US" altLang="en-US" b="0" i="0" u="none" strike="noStrike" cap="none" normalizeH="0" baseline="0" dirty="0" smtClean="0">
                <a:ln>
                  <a:noFill/>
                </a:ln>
                <a:solidFill>
                  <a:srgbClr val="000000"/>
                </a:solidFill>
                <a:effectLst/>
                <a:latin typeface="Lucida Console" panose="020B0609040504020204" pitchFamily="49" charset="0"/>
              </a:rPr>
              <a:t>, unit = </a:t>
            </a:r>
            <a:r>
              <a:rPr kumimoji="0" lang="en-US" altLang="en-US" b="0" i="0" u="none" strike="noStrike" cap="none" normalizeH="0" baseline="0" dirty="0" err="1" smtClean="0">
                <a:ln>
                  <a:noFill/>
                </a:ln>
                <a:solidFill>
                  <a:srgbClr val="000000"/>
                </a:solidFill>
                <a:effectLst/>
                <a:latin typeface="Lucida Console" panose="020B0609040504020204" pitchFamily="49" charset="0"/>
              </a:rPr>
              <a:t>TimeUnit.</a:t>
            </a:r>
            <a:r>
              <a:rPr kumimoji="0" lang="en-US" altLang="en-US" b="1" i="1" u="none" strike="noStrike" cap="none" normalizeH="0" baseline="0" dirty="0" err="1" smtClean="0">
                <a:ln>
                  <a:noFill/>
                </a:ln>
                <a:solidFill>
                  <a:srgbClr val="660E7A"/>
                </a:solidFill>
                <a:effectLst/>
                <a:latin typeface="Lucida Console" panose="020B0609040504020204" pitchFamily="49" charset="0"/>
              </a:rPr>
              <a:t>MILLISECONDS</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1" i="0" u="none" strike="noStrike" cap="none" normalizeH="0" baseline="0" dirty="0" err="1" smtClean="0">
                <a:ln>
                  <a:noFill/>
                </a:ln>
                <a:solidFill>
                  <a:srgbClr val="000043"/>
                </a:solidFill>
                <a:effectLst/>
                <a:latin typeface="Lucida Console" panose="020B0609040504020204" pitchFamily="49" charset="0"/>
              </a:rPr>
              <a:t>def</a:t>
            </a:r>
            <a:r>
              <a:rPr kumimoji="0" lang="en-US" altLang="en-US" b="1" i="0" u="none" strike="noStrike" cap="none" normalizeH="0" baseline="0" dirty="0" smtClean="0">
                <a:ln>
                  <a:noFill/>
                </a:ln>
                <a:solidFill>
                  <a:srgbClr val="000043"/>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"I better be quick"</a:t>
            </a:r>
            <a:r>
              <a:rPr kumimoji="0" lang="en-US" altLang="en-US" b="0" i="0" u="none" strike="noStrike" cap="none" normalizeH="0" baseline="0" dirty="0" smtClean="0">
                <a:ln>
                  <a:noFill/>
                </a:ln>
                <a:solidFill>
                  <a:srgbClr val="000000"/>
                </a:solidFill>
                <a:effectLst/>
                <a:latin typeface="Lucida Console" panose="020B0609040504020204" pitchFamily="49" charset="0"/>
              </a:rPr>
              <a:t>() {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808000"/>
                </a:solidFill>
                <a:effectLst/>
                <a:latin typeface="Lucida Console" panose="020B0609040504020204" pitchFamily="49" charset="0"/>
              </a:rPr>
              <a:t>@Timeout</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r>
              <a:rPr kumimoji="0" lang="en-US" altLang="en-US" b="0" i="0" u="none" strike="noStrike" cap="none" normalizeH="0" baseline="0" dirty="0" smtClean="0">
                <a:ln>
                  <a:noFill/>
                </a:ln>
                <a:solidFill>
                  <a:srgbClr val="0000FF"/>
                </a:solidFill>
                <a:effectLst/>
                <a:latin typeface="Lucida Console" panose="020B0609040504020204" pitchFamily="49" charset="0"/>
              </a:rPr>
              <a:t>10</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1" i="0" u="none" strike="noStrike" cap="none" normalizeH="0" baseline="0" dirty="0" smtClean="0">
                <a:ln>
                  <a:noFill/>
                </a:ln>
                <a:solidFill>
                  <a:srgbClr val="000043"/>
                </a:solidFill>
                <a:effectLst/>
                <a:latin typeface="Lucida Console" panose="020B0609040504020204" pitchFamily="49" charset="0"/>
              </a:rPr>
              <a:t>class </a:t>
            </a:r>
            <a:r>
              <a:rPr kumimoji="0" lang="en-US" altLang="en-US" b="0" i="0" u="none" strike="noStrike" cap="none" normalizeH="0" baseline="0" dirty="0" err="1" smtClean="0">
                <a:ln>
                  <a:noFill/>
                </a:ln>
                <a:solidFill>
                  <a:srgbClr val="000000"/>
                </a:solidFill>
                <a:effectLst/>
                <a:latin typeface="Lucida Console" panose="020B0609040504020204" pitchFamily="49" charset="0"/>
              </a:rPr>
              <a:t>TimedSpec</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43"/>
                </a:solidFill>
                <a:effectLst/>
                <a:latin typeface="Lucida Console" panose="020B0609040504020204" pitchFamily="49" charset="0"/>
              </a:rPr>
              <a:t>extends </a:t>
            </a:r>
            <a:r>
              <a:rPr kumimoji="0" lang="en-US" altLang="en-US" b="0" i="0" u="none" strike="noStrike" cap="none" normalizeH="0" baseline="0" dirty="0" smtClean="0">
                <a:ln>
                  <a:noFill/>
                </a:ln>
                <a:solidFill>
                  <a:srgbClr val="000000"/>
                </a:solidFill>
                <a:effectLst/>
                <a:latin typeface="Lucida Console" panose="020B0609040504020204" pitchFamily="49" charset="0"/>
              </a:rPr>
              <a:t>Specification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err="1" smtClean="0">
                <a:ln>
                  <a:noFill/>
                </a:ln>
                <a:solidFill>
                  <a:srgbClr val="000043"/>
                </a:solidFill>
                <a:effectLst/>
                <a:latin typeface="Lucida Console" panose="020B0609040504020204" pitchFamily="49" charset="0"/>
              </a:rPr>
              <a:t>def</a:t>
            </a:r>
            <a:r>
              <a:rPr kumimoji="0" lang="en-US" altLang="en-US" b="1" i="0" u="none" strike="noStrike" cap="none" normalizeH="0" baseline="0" dirty="0" smtClean="0">
                <a:ln>
                  <a:noFill/>
                </a:ln>
                <a:solidFill>
                  <a:srgbClr val="000043"/>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"I fail after ten seconds"</a:t>
            </a:r>
            <a:r>
              <a:rPr kumimoji="0" lang="en-US" altLang="en-US" b="0" i="0" u="none" strike="noStrike" cap="none" normalizeH="0" baseline="0" dirty="0" smtClean="0">
                <a:ln>
                  <a:noFill/>
                </a:ln>
                <a:solidFill>
                  <a:srgbClr val="000000"/>
                </a:solidFill>
                <a:effectLst/>
                <a:latin typeface="Lucida Console" panose="020B0609040504020204" pitchFamily="49" charset="0"/>
              </a:rPr>
              <a:t>() {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err="1" smtClean="0">
                <a:ln>
                  <a:noFill/>
                </a:ln>
                <a:solidFill>
                  <a:srgbClr val="000043"/>
                </a:solidFill>
                <a:effectLst/>
                <a:latin typeface="Lucida Console" panose="020B0609040504020204" pitchFamily="49" charset="0"/>
              </a:rPr>
              <a:t>def</a:t>
            </a:r>
            <a:r>
              <a:rPr kumimoji="0" lang="en-US" altLang="en-US" b="1" i="0" u="none" strike="noStrike" cap="none" normalizeH="0" baseline="0" dirty="0" smtClean="0">
                <a:ln>
                  <a:noFill/>
                </a:ln>
                <a:solidFill>
                  <a:srgbClr val="000043"/>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"Me too"</a:t>
            </a:r>
            <a:r>
              <a:rPr kumimoji="0" lang="en-US" altLang="en-US" b="0" i="0" u="none" strike="noStrike" cap="none" normalizeH="0" baseline="0" dirty="0" smtClean="0">
                <a:ln>
                  <a:noFill/>
                </a:ln>
                <a:solidFill>
                  <a:srgbClr val="000000"/>
                </a:solidFill>
                <a:effectLst/>
                <a:latin typeface="Lucida Console" panose="020B0609040504020204" pitchFamily="49" charset="0"/>
              </a:rPr>
              <a:t>() {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0" i="0" u="none" strike="noStrike" cap="none" normalizeH="0" baseline="0" dirty="0" smtClean="0">
                <a:ln>
                  <a:noFill/>
                </a:ln>
                <a:solidFill>
                  <a:srgbClr val="808000"/>
                </a:solidFill>
                <a:effectLst/>
                <a:latin typeface="Lucida Console" panose="020B0609040504020204" pitchFamily="49" charset="0"/>
              </a:rPr>
              <a:t>@Timeout</a:t>
            </a:r>
            <a:r>
              <a:rPr kumimoji="0" lang="en-US" altLang="en-US" b="0" i="0" u="none" strike="noStrike" cap="none" normalizeH="0" baseline="0" dirty="0" smtClean="0">
                <a:ln>
                  <a:noFill/>
                </a:ln>
                <a:solidFill>
                  <a:srgbClr val="000000"/>
                </a:solidFill>
                <a:effectLst/>
                <a:latin typeface="Lucida Console" panose="020B0609040504020204" pitchFamily="49" charset="0"/>
              </a:rPr>
              <a:t>(value = </a:t>
            </a:r>
            <a:r>
              <a:rPr kumimoji="0" lang="en-US" altLang="en-US" b="0" i="0" u="none" strike="noStrike" cap="none" normalizeH="0" baseline="0" dirty="0" smtClean="0">
                <a:ln>
                  <a:noFill/>
                </a:ln>
                <a:solidFill>
                  <a:srgbClr val="0000FF"/>
                </a:solidFill>
                <a:effectLst/>
                <a:latin typeface="Lucida Console" panose="020B0609040504020204" pitchFamily="49" charset="0"/>
              </a:rPr>
              <a:t>250</a:t>
            </a:r>
            <a:r>
              <a:rPr kumimoji="0" lang="en-US" altLang="en-US" b="0" i="0" u="none" strike="noStrike" cap="none" normalizeH="0" baseline="0" dirty="0" smtClean="0">
                <a:ln>
                  <a:noFill/>
                </a:ln>
                <a:solidFill>
                  <a:srgbClr val="000000"/>
                </a:solidFill>
                <a:effectLst/>
                <a:latin typeface="Lucida Console" panose="020B0609040504020204" pitchFamily="49" charset="0"/>
              </a:rPr>
              <a:t>, unit = </a:t>
            </a:r>
            <a:r>
              <a:rPr kumimoji="0" lang="en-US" altLang="en-US" b="0" i="0" u="none" strike="noStrike" cap="none" normalizeH="0" baseline="0" dirty="0" err="1" smtClean="0">
                <a:ln>
                  <a:noFill/>
                </a:ln>
                <a:solidFill>
                  <a:srgbClr val="000000"/>
                </a:solidFill>
                <a:effectLst/>
                <a:latin typeface="Lucida Console" panose="020B0609040504020204" pitchFamily="49" charset="0"/>
              </a:rPr>
              <a:t>TimeUnit.</a:t>
            </a:r>
            <a:r>
              <a:rPr kumimoji="0" lang="en-US" altLang="en-US" b="1" i="1" u="none" strike="noStrike" cap="none" normalizeH="0" baseline="0" dirty="0" err="1" smtClean="0">
                <a:ln>
                  <a:noFill/>
                </a:ln>
                <a:solidFill>
                  <a:srgbClr val="660E7A"/>
                </a:solidFill>
                <a:effectLst/>
                <a:latin typeface="Lucida Console" panose="020B0609040504020204" pitchFamily="49" charset="0"/>
              </a:rPr>
              <a:t>MILLISECONDS</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err="1" smtClean="0">
                <a:ln>
                  <a:noFill/>
                </a:ln>
                <a:solidFill>
                  <a:srgbClr val="000043"/>
                </a:solidFill>
                <a:effectLst/>
                <a:latin typeface="Lucida Console" panose="020B0609040504020204" pitchFamily="49" charset="0"/>
              </a:rPr>
              <a:t>def</a:t>
            </a:r>
            <a:r>
              <a:rPr kumimoji="0" lang="en-US" altLang="en-US" b="1" i="0" u="none" strike="noStrike" cap="none" normalizeH="0" baseline="0" dirty="0" smtClean="0">
                <a:ln>
                  <a:noFill/>
                </a:ln>
                <a:solidFill>
                  <a:srgbClr val="000043"/>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"I fail much faster"</a:t>
            </a:r>
            <a:r>
              <a:rPr kumimoji="0" lang="en-US" altLang="en-US" b="0" i="0" u="none" strike="noStrike" cap="none" normalizeH="0" baseline="0" dirty="0" smtClean="0">
                <a:ln>
                  <a:noFill/>
                </a:ln>
                <a:solidFill>
                  <a:srgbClr val="000000"/>
                </a:solidFill>
                <a:effectLst/>
                <a:latin typeface="Lucida Console" panose="020B0609040504020204" pitchFamily="49" charset="0"/>
              </a:rPr>
              <a:t>() {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a:t>
            </a:r>
            <a:endParaRPr kumimoji="0" lang="en-US" altLang="en-US" sz="4400" b="0" i="0" u="none" strike="noStrike" cap="none" normalizeH="0" baseline="0" dirty="0" smtClean="0">
              <a:ln>
                <a:noFill/>
              </a:ln>
              <a:solidFill>
                <a:schemeClr val="tx1"/>
              </a:solidFill>
              <a:effectLst/>
              <a:latin typeface="Lucida Console" panose="020B0609040504020204" pitchFamily="49" charset="0"/>
            </a:endParaRPr>
          </a:p>
        </p:txBody>
      </p:sp>
    </p:spTree>
    <p:extLst>
      <p:ext uri="{BB962C8B-B14F-4D97-AF65-F5344CB8AC3E}">
        <p14:creationId xmlns:p14="http://schemas.microsoft.com/office/powerpoint/2010/main" val="81443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pl-PL" dirty="0" smtClean="0"/>
              <a:t>Should </a:t>
            </a:r>
            <a:r>
              <a:rPr lang="pl-PL" dirty="0"/>
              <a:t>you care </a:t>
            </a:r>
            <a:r>
              <a:rPr lang="pl-PL" dirty="0" smtClean="0"/>
              <a:t>for automated tests</a:t>
            </a:r>
            <a:r>
              <a:rPr lang="pl-PL" dirty="0"/>
              <a:t>? </a:t>
            </a:r>
            <a:endParaRPr lang="en-US" dirty="0"/>
          </a:p>
        </p:txBody>
      </p:sp>
      <p:sp>
        <p:nvSpPr>
          <p:cNvPr id="3" name="Subtitle 2"/>
          <p:cNvSpPr>
            <a:spLocks noGrp="1"/>
          </p:cNvSpPr>
          <p:nvPr>
            <p:ph type="subTitle" idx="1"/>
          </p:nvPr>
        </p:nvSpPr>
        <p:spPr/>
        <p:txBody>
          <a:bodyPr/>
          <a:lstStyle/>
          <a:p>
            <a:r>
              <a:rPr lang="pl-PL" dirty="0"/>
              <a:t>At some point you will need </a:t>
            </a:r>
            <a:r>
              <a:rPr lang="pl-PL" dirty="0" smtClean="0"/>
              <a:t>them anyway</a:t>
            </a:r>
            <a:endParaRPr lang="en-US" dirty="0"/>
          </a:p>
        </p:txBody>
      </p:sp>
    </p:spTree>
    <p:extLst>
      <p:ext uri="{BB962C8B-B14F-4D97-AF65-F5344CB8AC3E}">
        <p14:creationId xmlns:p14="http://schemas.microsoft.com/office/powerpoint/2010/main" val="270896344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566184" y="6288704"/>
            <a:ext cx="5434308" cy="369332"/>
          </a:xfrm>
          <a:prstGeom prst="rect">
            <a:avLst/>
          </a:prstGeom>
        </p:spPr>
        <p:txBody>
          <a:bodyPr wrap="none">
            <a:spAutoFit/>
          </a:bodyPr>
          <a:lstStyle/>
          <a:p>
            <a:r>
              <a:rPr lang="en-US" dirty="0" smtClean="0"/>
              <a:t>http://spockframework.org/spock/docs/1.1-SNAPSHOT/</a:t>
            </a:r>
            <a:endParaRPr lang="en-US" dirty="0"/>
          </a:p>
        </p:txBody>
      </p:sp>
      <p:sp>
        <p:nvSpPr>
          <p:cNvPr id="4" name="Title 3"/>
          <p:cNvSpPr>
            <a:spLocks noGrp="1"/>
          </p:cNvSpPr>
          <p:nvPr>
            <p:ph type="title"/>
          </p:nvPr>
        </p:nvSpPr>
        <p:spPr/>
        <p:txBody>
          <a:bodyPr/>
          <a:lstStyle/>
          <a:p>
            <a:r>
              <a:rPr lang="pl-PL" dirty="0" smtClean="0"/>
              <a:t>Built-In Extensions – Run In Order</a:t>
            </a:r>
            <a:endParaRPr lang="en-US" dirty="0"/>
          </a:p>
        </p:txBody>
      </p:sp>
      <p:sp>
        <p:nvSpPr>
          <p:cNvPr id="2" name="Rectangle 1"/>
          <p:cNvSpPr>
            <a:spLocks noChangeArrowheads="1"/>
          </p:cNvSpPr>
          <p:nvPr/>
        </p:nvSpPr>
        <p:spPr bwMode="auto">
          <a:xfrm>
            <a:off x="838200" y="2403833"/>
            <a:ext cx="10295021" cy="243143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Lucida Console" panose="020B0609040504020204" pitchFamily="49" charset="0"/>
              </a:rPr>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808000"/>
                </a:solidFill>
                <a:effectLst/>
                <a:latin typeface="Lucida Console" panose="020B0609040504020204" pitchFamily="49" charset="0"/>
              </a:rPr>
              <a:t>@Stepwise</a:t>
            </a:r>
            <a:br>
              <a:rPr kumimoji="0" lang="en-US" altLang="en-US" b="0" i="0" u="none" strike="noStrike" cap="none" normalizeH="0" baseline="0" dirty="0" smtClean="0">
                <a:ln>
                  <a:noFill/>
                </a:ln>
                <a:solidFill>
                  <a:srgbClr val="808000"/>
                </a:solidFill>
                <a:effectLst/>
                <a:latin typeface="Lucida Console" panose="020B0609040504020204" pitchFamily="49" charset="0"/>
              </a:rPr>
            </a:br>
            <a:r>
              <a:rPr kumimoji="0" lang="en-US" altLang="en-US" b="1" i="0" u="none" strike="noStrike" cap="none" normalizeH="0" baseline="0" dirty="0" smtClean="0">
                <a:ln>
                  <a:noFill/>
                </a:ln>
                <a:solidFill>
                  <a:srgbClr val="000043"/>
                </a:solidFill>
                <a:effectLst/>
                <a:latin typeface="Lucida Console" panose="020B0609040504020204" pitchFamily="49" charset="0"/>
              </a:rPr>
              <a:t>class </a:t>
            </a:r>
            <a:r>
              <a:rPr kumimoji="0" lang="en-US" altLang="en-US" b="0" i="0" u="none" strike="noStrike" cap="none" normalizeH="0" baseline="0" dirty="0" err="1" smtClean="0">
                <a:ln>
                  <a:noFill/>
                </a:ln>
                <a:solidFill>
                  <a:srgbClr val="000000"/>
                </a:solidFill>
                <a:effectLst/>
                <a:latin typeface="Lucida Console" panose="020B0609040504020204" pitchFamily="49" charset="0"/>
              </a:rPr>
              <a:t>RunInOrderSpec</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43"/>
                </a:solidFill>
                <a:effectLst/>
                <a:latin typeface="Lucida Console" panose="020B0609040504020204" pitchFamily="49" charset="0"/>
              </a:rPr>
              <a:t>extends </a:t>
            </a:r>
            <a:r>
              <a:rPr kumimoji="0" lang="en-US" altLang="en-US" b="0" i="0" u="none" strike="noStrike" cap="none" normalizeH="0" baseline="0" dirty="0" smtClean="0">
                <a:ln>
                  <a:noFill/>
                </a:ln>
                <a:solidFill>
                  <a:srgbClr val="000000"/>
                </a:solidFill>
                <a:effectLst/>
                <a:latin typeface="Lucida Console" panose="020B0609040504020204" pitchFamily="49" charset="0"/>
              </a:rPr>
              <a:t>Specification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err="1" smtClean="0">
                <a:ln>
                  <a:noFill/>
                </a:ln>
                <a:solidFill>
                  <a:srgbClr val="000043"/>
                </a:solidFill>
                <a:effectLst/>
                <a:latin typeface="Lucida Console" panose="020B0609040504020204" pitchFamily="49" charset="0"/>
              </a:rPr>
              <a:t>def</a:t>
            </a:r>
            <a:r>
              <a:rPr kumimoji="0" lang="en-US" altLang="en-US" b="1" i="0" u="none" strike="noStrike" cap="none" normalizeH="0" baseline="0" dirty="0" smtClean="0">
                <a:ln>
                  <a:noFill/>
                </a:ln>
                <a:solidFill>
                  <a:srgbClr val="000043"/>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"I run first"</a:t>
            </a:r>
            <a:r>
              <a:rPr kumimoji="0" lang="en-US" altLang="en-US" b="0" i="0" u="none" strike="noStrike" cap="none" normalizeH="0" baseline="0" dirty="0" smtClean="0">
                <a:ln>
                  <a:noFill/>
                </a:ln>
                <a:solidFill>
                  <a:srgbClr val="000000"/>
                </a:solidFill>
                <a:effectLst/>
                <a:latin typeface="Lucida Console" panose="020B0609040504020204" pitchFamily="49" charset="0"/>
              </a:rPr>
              <a:t>()  {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err="1" smtClean="0">
                <a:ln>
                  <a:noFill/>
                </a:ln>
                <a:solidFill>
                  <a:srgbClr val="000043"/>
                </a:solidFill>
                <a:effectLst/>
                <a:latin typeface="Lucida Console" panose="020B0609040504020204" pitchFamily="49" charset="0"/>
              </a:rPr>
              <a:t>def</a:t>
            </a:r>
            <a:r>
              <a:rPr kumimoji="0" lang="en-US" altLang="en-US" b="1" i="0" u="none" strike="noStrike" cap="none" normalizeH="0" baseline="0" dirty="0" smtClean="0">
                <a:ln>
                  <a:noFill/>
                </a:ln>
                <a:solidFill>
                  <a:srgbClr val="000043"/>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"I run second"</a:t>
            </a:r>
            <a:r>
              <a:rPr kumimoji="0" lang="en-US" altLang="en-US" b="0" i="0" u="none" strike="noStrike" cap="none" normalizeH="0" baseline="0" dirty="0" smtClean="0">
                <a:ln>
                  <a:noFill/>
                </a:ln>
                <a:solidFill>
                  <a:srgbClr val="000000"/>
                </a:solidFill>
                <a:effectLst/>
                <a:latin typeface="Lucida Console" panose="020B0609040504020204" pitchFamily="49" charset="0"/>
              </a:rPr>
              <a:t>() {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a:t>
            </a:r>
            <a:br>
              <a:rPr kumimoji="0" lang="en-US" altLang="en-US" b="0" i="0" u="none" strike="noStrike" cap="none" normalizeH="0" baseline="0" dirty="0" smtClean="0">
                <a:ln>
                  <a:noFill/>
                </a:ln>
                <a:solidFill>
                  <a:srgbClr val="000000"/>
                </a:solidFill>
                <a:effectLst/>
                <a:latin typeface="Lucida Console" panose="020B0609040504020204" pitchFamily="49" charset="0"/>
              </a:rPr>
            </a:br>
            <a:endParaRPr kumimoji="0" lang="en-US" altLang="en-US" sz="4400" b="0" i="0" u="none" strike="noStrike" cap="none" normalizeH="0" baseline="0" dirty="0" smtClean="0">
              <a:ln>
                <a:noFill/>
              </a:ln>
              <a:solidFill>
                <a:schemeClr val="tx1"/>
              </a:solidFill>
              <a:effectLst/>
              <a:latin typeface="Lucida Console" panose="020B0609040504020204" pitchFamily="49" charset="0"/>
            </a:endParaRPr>
          </a:p>
        </p:txBody>
      </p:sp>
    </p:spTree>
    <p:extLst>
      <p:ext uri="{BB962C8B-B14F-4D97-AF65-F5344CB8AC3E}">
        <p14:creationId xmlns:p14="http://schemas.microsoft.com/office/powerpoint/2010/main" val="414874250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566184" y="6288704"/>
            <a:ext cx="5434308" cy="369332"/>
          </a:xfrm>
          <a:prstGeom prst="rect">
            <a:avLst/>
          </a:prstGeom>
        </p:spPr>
        <p:txBody>
          <a:bodyPr wrap="none">
            <a:spAutoFit/>
          </a:bodyPr>
          <a:lstStyle/>
          <a:p>
            <a:r>
              <a:rPr lang="en-US" dirty="0" smtClean="0"/>
              <a:t>http://spockframework.org/spock/docs/1.1-SNAPSHOT/</a:t>
            </a:r>
            <a:endParaRPr lang="en-US" dirty="0"/>
          </a:p>
        </p:txBody>
      </p:sp>
      <p:sp>
        <p:nvSpPr>
          <p:cNvPr id="4" name="Title 3"/>
          <p:cNvSpPr>
            <a:spLocks noGrp="1"/>
          </p:cNvSpPr>
          <p:nvPr>
            <p:ph type="title"/>
          </p:nvPr>
        </p:nvSpPr>
        <p:spPr/>
        <p:txBody>
          <a:bodyPr/>
          <a:lstStyle/>
          <a:p>
            <a:r>
              <a:rPr lang="pl-PL" dirty="0" smtClean="0"/>
              <a:t>Built-In Extensions – Run In Order</a:t>
            </a:r>
            <a:endParaRPr lang="en-US" dirty="0"/>
          </a:p>
        </p:txBody>
      </p:sp>
      <p:sp>
        <p:nvSpPr>
          <p:cNvPr id="5" name="Rectangle 1"/>
          <p:cNvSpPr>
            <a:spLocks noChangeArrowheads="1"/>
          </p:cNvSpPr>
          <p:nvPr/>
        </p:nvSpPr>
        <p:spPr bwMode="auto">
          <a:xfrm>
            <a:off x="838200" y="2295527"/>
            <a:ext cx="10214811" cy="23083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808000"/>
                </a:solidFill>
                <a:effectLst/>
                <a:latin typeface="Lucida Console" panose="020B0609040504020204" pitchFamily="49" charset="0"/>
              </a:rPr>
              <a:t>@</a:t>
            </a:r>
            <a:r>
              <a:rPr kumimoji="0" lang="en-US" altLang="en-US" b="0" i="0" u="none" strike="noStrike" cap="none" normalizeH="0" baseline="0" dirty="0" err="1" smtClean="0">
                <a:ln>
                  <a:noFill/>
                </a:ln>
                <a:solidFill>
                  <a:srgbClr val="808000"/>
                </a:solidFill>
                <a:effectLst/>
                <a:latin typeface="Lucida Console" panose="020B0609040504020204" pitchFamily="49" charset="0"/>
              </a:rPr>
              <a:t>RestoreSystemProperties</a:t>
            </a:r>
            <a:r>
              <a:rPr kumimoji="0" lang="en-US" altLang="en-US" b="0" i="0" u="none" strike="noStrike" cap="none" normalizeH="0" baseline="0" dirty="0" smtClean="0">
                <a:ln>
                  <a:noFill/>
                </a:ln>
                <a:solidFill>
                  <a:srgbClr val="808000"/>
                </a:solidFill>
                <a:effectLst/>
                <a:latin typeface="Lucida Console" panose="020B0609040504020204" pitchFamily="49" charset="0"/>
              </a:rPr>
              <a:t/>
            </a:r>
            <a:br>
              <a:rPr kumimoji="0" lang="en-US" altLang="en-US" b="0" i="0" u="none" strike="noStrike" cap="none" normalizeH="0" baseline="0" dirty="0" smtClean="0">
                <a:ln>
                  <a:noFill/>
                </a:ln>
                <a:solidFill>
                  <a:srgbClr val="808000"/>
                </a:solidFill>
                <a:effectLst/>
                <a:latin typeface="Lucida Console" panose="020B0609040504020204" pitchFamily="49" charset="0"/>
              </a:rPr>
            </a:br>
            <a:r>
              <a:rPr kumimoji="0" lang="en-US" altLang="en-US" b="1" i="0" u="none" strike="noStrike" cap="none" normalizeH="0" baseline="0" dirty="0" err="1" smtClean="0">
                <a:ln>
                  <a:noFill/>
                </a:ln>
                <a:solidFill>
                  <a:srgbClr val="000043"/>
                </a:solidFill>
                <a:effectLst/>
                <a:latin typeface="Lucida Console" panose="020B0609040504020204" pitchFamily="49" charset="0"/>
              </a:rPr>
              <a:t>def</a:t>
            </a:r>
            <a:r>
              <a:rPr kumimoji="0" lang="en-US" altLang="en-US" b="1" i="0" u="none" strike="noStrike" cap="none" normalizeH="0" baseline="0" dirty="0" smtClean="0">
                <a:ln>
                  <a:noFill/>
                </a:ln>
                <a:solidFill>
                  <a:srgbClr val="000043"/>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"determines family based on os.name system property"</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00"/>
                </a:solidFill>
                <a:effectLst/>
                <a:latin typeface="Lucida Console" panose="020B0609040504020204" pitchFamily="49" charset="0"/>
              </a:rPr>
              <a:t>given</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0" i="0" u="none" strike="noStrike" cap="none" normalizeH="0" baseline="0" dirty="0" err="1" smtClean="0">
                <a:ln>
                  <a:noFill/>
                </a:ln>
                <a:solidFill>
                  <a:srgbClr val="000000"/>
                </a:solidFill>
                <a:effectLst/>
                <a:latin typeface="Lucida Console" panose="020B0609040504020204" pitchFamily="49" charset="0"/>
              </a:rPr>
              <a:t>System.</a:t>
            </a:r>
            <a:r>
              <a:rPr kumimoji="0" lang="en-US" altLang="en-US" b="0" i="1" u="none" strike="noStrike" cap="none" normalizeH="0" baseline="0" dirty="0" err="1" smtClean="0">
                <a:ln>
                  <a:noFill/>
                </a:ln>
                <a:solidFill>
                  <a:srgbClr val="000000"/>
                </a:solidFill>
                <a:effectLst/>
                <a:latin typeface="Lucida Console" panose="020B0609040504020204" pitchFamily="49" charset="0"/>
              </a:rPr>
              <a:t>setProperty</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r>
              <a:rPr kumimoji="0" lang="en-US" altLang="en-US" b="1" i="0" u="none" strike="noStrike" cap="none" normalizeH="0" baseline="0" dirty="0" smtClean="0">
                <a:ln>
                  <a:noFill/>
                </a:ln>
                <a:solidFill>
                  <a:srgbClr val="008000"/>
                </a:solidFill>
                <a:effectLst/>
                <a:latin typeface="Lucida Console" panose="020B0609040504020204" pitchFamily="49" charset="0"/>
              </a:rPr>
              <a:t>'os.name'</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'Windows 7'</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00"/>
                </a:solidFill>
                <a:effectLst/>
                <a:latin typeface="Lucida Console" panose="020B0609040504020204" pitchFamily="49" charset="0"/>
              </a:rPr>
              <a:t>expect</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0" i="0" u="none" strike="noStrike" cap="none" normalizeH="0" baseline="0" dirty="0" err="1" smtClean="0">
                <a:ln>
                  <a:noFill/>
                </a:ln>
                <a:solidFill>
                  <a:srgbClr val="000000"/>
                </a:solidFill>
                <a:effectLst/>
                <a:latin typeface="Lucida Console" panose="020B0609040504020204" pitchFamily="49" charset="0"/>
              </a:rPr>
              <a:t>OperatingSystem.</a:t>
            </a:r>
            <a:r>
              <a:rPr kumimoji="0" lang="en-US" altLang="en-US" b="0" i="1" u="none" strike="noStrike" cap="none" normalizeH="0" baseline="0" dirty="0" err="1" smtClean="0">
                <a:ln>
                  <a:noFill/>
                </a:ln>
                <a:solidFill>
                  <a:srgbClr val="000000"/>
                </a:solidFill>
                <a:effectLst/>
                <a:latin typeface="Lucida Console" panose="020B0609040504020204" pitchFamily="49" charset="0"/>
              </a:rPr>
              <a:t>current</a:t>
            </a:r>
            <a:r>
              <a:rPr kumimoji="0" lang="en-US" altLang="en-US" b="0" i="0" u="none" strike="noStrike" cap="none" normalizeH="0" baseline="0" dirty="0" err="1" smtClean="0">
                <a:ln>
                  <a:noFill/>
                </a:ln>
                <a:solidFill>
                  <a:srgbClr val="000000"/>
                </a:solidFill>
                <a:effectLst/>
                <a:latin typeface="Lucida Console" panose="020B0609040504020204" pitchFamily="49" charset="0"/>
              </a:rPr>
              <a:t>.family</a:t>
            </a:r>
            <a:r>
              <a:rPr kumimoji="0" lang="en-US" altLang="en-US" b="0" i="0" u="none" strike="noStrike" cap="none" normalizeH="0" baseline="0" dirty="0" smtClean="0">
                <a:ln>
                  <a:noFill/>
                </a:ln>
                <a:solidFill>
                  <a:srgbClr val="000000"/>
                </a:solidFill>
                <a:effectLst/>
                <a:latin typeface="Lucida Console" panose="020B0609040504020204" pitchFamily="49" charset="0"/>
              </a:rPr>
              <a:t> == </a:t>
            </a:r>
            <a:r>
              <a:rPr kumimoji="0" lang="en-US" altLang="en-US" b="0" i="0" u="none" strike="noStrike" cap="none" normalizeH="0" baseline="0" dirty="0" err="1" smtClean="0">
                <a:ln>
                  <a:noFill/>
                </a:ln>
                <a:solidFill>
                  <a:srgbClr val="000000"/>
                </a:solidFill>
                <a:effectLst/>
                <a:latin typeface="Lucida Console" panose="020B0609040504020204" pitchFamily="49" charset="0"/>
              </a:rPr>
              <a:t>OperatingSystem.Family.</a:t>
            </a:r>
            <a:r>
              <a:rPr kumimoji="0" lang="en-US" altLang="en-US" b="1" i="1" u="none" strike="noStrike" cap="none" normalizeH="0" baseline="0" dirty="0" err="1" smtClean="0">
                <a:ln>
                  <a:noFill/>
                </a:ln>
                <a:solidFill>
                  <a:srgbClr val="660E7A"/>
                </a:solidFill>
                <a:effectLst/>
                <a:latin typeface="Lucida Console" panose="020B0609040504020204" pitchFamily="49" charset="0"/>
              </a:rPr>
              <a:t>WINDOWS</a:t>
            </a:r>
            <a:r>
              <a:rPr kumimoji="0" lang="en-US" altLang="en-US" b="1" i="1" u="none" strike="noStrike" cap="none" normalizeH="0" baseline="0" dirty="0" smtClean="0">
                <a:ln>
                  <a:noFill/>
                </a:ln>
                <a:solidFill>
                  <a:srgbClr val="660E7A"/>
                </a:solidFill>
                <a:effectLst/>
                <a:latin typeface="Lucida Console" panose="020B0609040504020204" pitchFamily="49" charset="0"/>
              </a:rPr>
              <a:t/>
            </a:r>
            <a:br>
              <a:rPr kumimoji="0" lang="en-US" altLang="en-US" b="1" i="1" u="none" strike="noStrike" cap="none" normalizeH="0" baseline="0" dirty="0" smtClean="0">
                <a:ln>
                  <a:noFill/>
                </a:ln>
                <a:solidFill>
                  <a:srgbClr val="660E7A"/>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a:t>
            </a:r>
            <a:endParaRPr kumimoji="0" lang="en-US" altLang="en-US" sz="4400" b="0" i="0" u="none" strike="noStrike" cap="none" normalizeH="0" baseline="0" dirty="0" smtClean="0">
              <a:ln>
                <a:noFill/>
              </a:ln>
              <a:solidFill>
                <a:schemeClr val="tx1"/>
              </a:solidFill>
              <a:effectLst/>
              <a:latin typeface="Lucida Console" panose="020B0609040504020204" pitchFamily="49" charset="0"/>
            </a:endParaRPr>
          </a:p>
        </p:txBody>
      </p:sp>
    </p:spTree>
    <p:extLst>
      <p:ext uri="{BB962C8B-B14F-4D97-AF65-F5344CB8AC3E}">
        <p14:creationId xmlns:p14="http://schemas.microsoft.com/office/powerpoint/2010/main" val="137778732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566184" y="6288704"/>
            <a:ext cx="5434308" cy="369332"/>
          </a:xfrm>
          <a:prstGeom prst="rect">
            <a:avLst/>
          </a:prstGeom>
        </p:spPr>
        <p:txBody>
          <a:bodyPr wrap="none">
            <a:spAutoFit/>
          </a:bodyPr>
          <a:lstStyle/>
          <a:p>
            <a:r>
              <a:rPr lang="en-US" dirty="0" smtClean="0"/>
              <a:t>http://spockframework.org/spock/docs/1.1-SNAPSHOT/</a:t>
            </a:r>
            <a:endParaRPr lang="en-US" dirty="0"/>
          </a:p>
        </p:txBody>
      </p:sp>
      <p:sp>
        <p:nvSpPr>
          <p:cNvPr id="4" name="Title 3"/>
          <p:cNvSpPr>
            <a:spLocks noGrp="1"/>
          </p:cNvSpPr>
          <p:nvPr>
            <p:ph type="title"/>
          </p:nvPr>
        </p:nvSpPr>
        <p:spPr/>
        <p:txBody>
          <a:bodyPr/>
          <a:lstStyle/>
          <a:p>
            <a:r>
              <a:rPr lang="pl-PL" dirty="0" smtClean="0"/>
              <a:t>Built-In Extensions – More Natural Language</a:t>
            </a:r>
            <a:endParaRPr lang="en-US" dirty="0"/>
          </a:p>
        </p:txBody>
      </p:sp>
      <p:sp>
        <p:nvSpPr>
          <p:cNvPr id="2" name="Rectangle 1"/>
          <p:cNvSpPr>
            <a:spLocks noChangeArrowheads="1"/>
          </p:cNvSpPr>
          <p:nvPr/>
        </p:nvSpPr>
        <p:spPr bwMode="auto">
          <a:xfrm>
            <a:off x="838200" y="1391394"/>
            <a:ext cx="10303042" cy="48013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808000"/>
                </a:solidFill>
                <a:effectLst/>
                <a:latin typeface="Lucida Console" panose="020B0609040504020204" pitchFamily="49" charset="0"/>
              </a:rPr>
              <a:t>@Title</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r>
              <a:rPr kumimoji="0" lang="en-US" altLang="en-US" b="1" i="0" u="none" strike="noStrike" cap="none" normalizeH="0" baseline="0" dirty="0" smtClean="0">
                <a:ln>
                  <a:noFill/>
                </a:ln>
                <a:solidFill>
                  <a:srgbClr val="008000"/>
                </a:solidFill>
                <a:effectLst/>
                <a:latin typeface="Lucida Console" panose="020B0609040504020204" pitchFamily="49" charset="0"/>
              </a:rPr>
              <a:t>"This is easy to read"</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1" i="0" u="none" strike="noStrike" cap="none" normalizeH="0" baseline="0" dirty="0" smtClean="0">
                <a:ln>
                  <a:noFill/>
                </a:ln>
                <a:solidFill>
                  <a:srgbClr val="000043"/>
                </a:solidFill>
                <a:effectLst/>
                <a:latin typeface="Lucida Console" panose="020B0609040504020204" pitchFamily="49" charset="0"/>
              </a:rPr>
              <a:t>class </a:t>
            </a:r>
            <a:r>
              <a:rPr kumimoji="0" lang="en-US" altLang="en-US" b="0" i="0" u="none" strike="noStrike" cap="none" normalizeH="0" baseline="0" dirty="0" err="1" smtClean="0">
                <a:ln>
                  <a:noFill/>
                </a:ln>
                <a:solidFill>
                  <a:srgbClr val="000000"/>
                </a:solidFill>
                <a:effectLst/>
                <a:latin typeface="Lucida Console" panose="020B0609040504020204" pitchFamily="49" charset="0"/>
              </a:rPr>
              <a:t>ThisIsHarderToReadSpec</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0043"/>
                </a:solidFill>
                <a:effectLst/>
                <a:latin typeface="Lucida Console" panose="020B0609040504020204" pitchFamily="49" charset="0"/>
              </a:rPr>
              <a:t>extends </a:t>
            </a:r>
            <a:r>
              <a:rPr kumimoji="0" lang="en-US" altLang="en-US" b="0" i="0" u="none" strike="noStrike" cap="none" normalizeH="0" baseline="0" dirty="0" smtClean="0">
                <a:ln>
                  <a:noFill/>
                </a:ln>
                <a:solidFill>
                  <a:srgbClr val="000000"/>
                </a:solidFill>
                <a:effectLst/>
                <a:latin typeface="Lucida Console" panose="020B0609040504020204" pitchFamily="49" charset="0"/>
              </a:rPr>
              <a:t>Specification { </a:t>
            </a:r>
            <a:r>
              <a:rPr kumimoji="0" lang="en-US" altLang="en-US" b="0" i="1" u="none" strike="noStrike" cap="none" normalizeH="0" baseline="0" dirty="0" smtClean="0">
                <a:ln>
                  <a:noFill/>
                </a:ln>
                <a:solidFill>
                  <a:srgbClr val="808080"/>
                </a:solidFill>
                <a:effectLst/>
                <a:latin typeface="Lucida Console" panose="020B0609040504020204" pitchFamily="49" charset="0"/>
              </a:rPr>
              <a:t>/*...*/ </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br>
              <a:rPr kumimoji="0" lang="en-US" altLang="en-US" b="0" i="0" u="none" strike="noStrike" cap="none" normalizeH="0" baseline="0" dirty="0" smtClean="0">
                <a:ln>
                  <a:noFill/>
                </a:ln>
                <a:solidFill>
                  <a:srgbClr val="000000"/>
                </a:solidFill>
                <a:effectLst/>
                <a:latin typeface="Lucida Console" panose="020B0609040504020204" pitchFamily="49" charset="0"/>
              </a:rPr>
            </a:br>
            <a:endParaRPr kumimoji="0" lang="pl-PL" altLang="en-US" b="0" i="0" u="none" strike="noStrike" cap="none" normalizeH="0" baseline="0" dirty="0" smtClean="0">
              <a:ln>
                <a:noFill/>
              </a:ln>
              <a:solidFill>
                <a:srgbClr val="000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808000"/>
                </a:solidFill>
                <a:effectLst/>
                <a:latin typeface="Lucida Console" panose="020B0609040504020204" pitchFamily="49" charset="0"/>
              </a:rPr>
              <a:t>@Narrative</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r>
              <a:rPr kumimoji="0" lang="en-US" altLang="en-US" b="1" i="0" u="none" strike="noStrike" cap="none" normalizeH="0" baseline="0" dirty="0" smtClean="0">
                <a:ln>
                  <a:noFill/>
                </a:ln>
                <a:solidFill>
                  <a:srgbClr val="008000"/>
                </a:solidFill>
                <a:effectLst/>
                <a:latin typeface="Lucida Console" panose="020B0609040504020204" pitchFamily="49" charset="0"/>
              </a:rPr>
              <a:t>"""</a:t>
            </a:r>
            <a:br>
              <a:rPr kumimoji="0" lang="en-US" altLang="en-US" b="1" i="0" u="none" strike="noStrike" cap="none" normalizeH="0" baseline="0" dirty="0" smtClean="0">
                <a:ln>
                  <a:noFill/>
                </a:ln>
                <a:solidFill>
                  <a:srgbClr val="008000"/>
                </a:solidFill>
                <a:effectLst/>
                <a:latin typeface="Lucida Console" panose="020B0609040504020204" pitchFamily="49" charset="0"/>
              </a:rPr>
            </a:br>
            <a:r>
              <a:rPr kumimoji="0" lang="en-US" altLang="en-US" b="1" i="0" u="none" strike="noStrike" cap="none" normalizeH="0" baseline="0" dirty="0" smtClean="0">
                <a:ln>
                  <a:noFill/>
                </a:ln>
                <a:solidFill>
                  <a:srgbClr val="008000"/>
                </a:solidFill>
                <a:effectLst/>
                <a:latin typeface="Lucida Console" panose="020B0609040504020204" pitchFamily="49" charset="0"/>
              </a:rPr>
              <a:t>As a user</a:t>
            </a:r>
            <a:br>
              <a:rPr kumimoji="0" lang="en-US" altLang="en-US" b="1" i="0" u="none" strike="noStrike" cap="none" normalizeH="0" baseline="0" dirty="0" smtClean="0">
                <a:ln>
                  <a:noFill/>
                </a:ln>
                <a:solidFill>
                  <a:srgbClr val="008000"/>
                </a:solidFill>
                <a:effectLst/>
                <a:latin typeface="Lucida Console" panose="020B0609040504020204" pitchFamily="49" charset="0"/>
              </a:rPr>
            </a:br>
            <a:r>
              <a:rPr kumimoji="0" lang="en-US" altLang="en-US" b="1" i="0" u="none" strike="noStrike" cap="none" normalizeH="0" baseline="0" dirty="0" smtClean="0">
                <a:ln>
                  <a:noFill/>
                </a:ln>
                <a:solidFill>
                  <a:srgbClr val="008000"/>
                </a:solidFill>
                <a:effectLst/>
                <a:latin typeface="Lucida Console" panose="020B0609040504020204" pitchFamily="49" charset="0"/>
              </a:rPr>
              <a:t>I want foo</a:t>
            </a:r>
            <a:r>
              <a:rPr kumimoji="0" lang="pl-PL" altLang="en-US" b="1" i="0" u="none" strike="noStrike" cap="none" normalizeH="0" dirty="0" smtClean="0">
                <a:ln>
                  <a:noFill/>
                </a:ln>
                <a:solidFill>
                  <a:srgbClr val="008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So that bar</a:t>
            </a:r>
            <a:br>
              <a:rPr kumimoji="0" lang="en-US" altLang="en-US" b="1" i="0" u="none" strike="noStrike" cap="none" normalizeH="0" baseline="0" dirty="0" smtClean="0">
                <a:ln>
                  <a:noFill/>
                </a:ln>
                <a:solidFill>
                  <a:srgbClr val="008000"/>
                </a:solidFill>
                <a:effectLst/>
                <a:latin typeface="Lucida Console" panose="020B0609040504020204" pitchFamily="49" charset="0"/>
              </a:rPr>
            </a:br>
            <a:r>
              <a:rPr kumimoji="0" lang="en-US" altLang="en-US" b="1" i="0" u="none" strike="noStrike" cap="none" normalizeH="0" baseline="0" dirty="0" smtClean="0">
                <a:ln>
                  <a:noFill/>
                </a:ln>
                <a:solidFill>
                  <a:srgbClr val="008000"/>
                </a:solidFill>
                <a:effectLst/>
                <a:latin typeface="Lucida Console" panose="020B0609040504020204" pitchFamily="49" charset="0"/>
              </a:rPr>
              <a:t>"""</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1" i="0" u="none" strike="noStrike" cap="none" normalizeH="0" baseline="0" dirty="0" smtClean="0">
                <a:ln>
                  <a:noFill/>
                </a:ln>
                <a:solidFill>
                  <a:srgbClr val="000043"/>
                </a:solidFill>
                <a:effectLst/>
                <a:latin typeface="Lucida Console" panose="020B0609040504020204" pitchFamily="49" charset="0"/>
              </a:rPr>
              <a:t>class </a:t>
            </a:r>
            <a:r>
              <a:rPr kumimoji="0" lang="en-US" altLang="en-US" b="0" i="0" u="none" strike="noStrike" cap="none" normalizeH="0" baseline="0" dirty="0" err="1" smtClean="0">
                <a:ln>
                  <a:noFill/>
                </a:ln>
                <a:solidFill>
                  <a:srgbClr val="000000"/>
                </a:solidFill>
                <a:effectLst/>
                <a:latin typeface="Lucida Console" panose="020B0609040504020204" pitchFamily="49" charset="0"/>
              </a:rPr>
              <a:t>GiveTheUserFooSpec</a:t>
            </a:r>
            <a:r>
              <a:rPr kumimoji="0" lang="en-US" altLang="en-US" b="0" i="0" u="none" strike="noStrike" cap="none" normalizeH="0" baseline="0" dirty="0" smtClean="0">
                <a:ln>
                  <a:noFill/>
                </a:ln>
                <a:solidFill>
                  <a:srgbClr val="000000"/>
                </a:solidFill>
                <a:effectLst/>
                <a:latin typeface="Lucida Console" panose="020B0609040504020204" pitchFamily="49" charset="0"/>
              </a:rPr>
              <a:t> { </a:t>
            </a:r>
            <a:r>
              <a:rPr kumimoji="0" lang="en-US" altLang="en-US" b="0" i="1" u="none" strike="noStrike" cap="none" normalizeH="0" baseline="0" dirty="0" smtClean="0">
                <a:ln>
                  <a:noFill/>
                </a:ln>
                <a:solidFill>
                  <a:srgbClr val="808080"/>
                </a:solidFill>
                <a:effectLst/>
                <a:latin typeface="Lucida Console" panose="020B0609040504020204" pitchFamily="49" charset="0"/>
              </a:rPr>
              <a:t>/*...*/ </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endParaRPr kumimoji="0" lang="pl-PL" altLang="en-US" b="0" i="0" u="none" strike="noStrike" cap="none" normalizeH="0" baseline="0" dirty="0" smtClean="0">
              <a:ln>
                <a:noFill/>
              </a:ln>
              <a:solidFill>
                <a:srgbClr val="000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Lucida Console" panose="020B0609040504020204" pitchFamily="49" charset="0"/>
              </a:rPr>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808000"/>
                </a:solidFill>
                <a:effectLst/>
                <a:latin typeface="Lucida Console" panose="020B0609040504020204" pitchFamily="49" charset="0"/>
              </a:rPr>
              <a:t>@Issue</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r>
              <a:rPr kumimoji="0" lang="en-US" altLang="en-US" b="1" i="0" u="none" strike="noStrike" cap="none" normalizeH="0" baseline="0" dirty="0" smtClean="0">
                <a:ln>
                  <a:noFill/>
                </a:ln>
                <a:solidFill>
                  <a:srgbClr val="008000"/>
                </a:solidFill>
                <a:effectLst/>
                <a:latin typeface="Lucida Console" panose="020B0609040504020204" pitchFamily="49" charset="0"/>
              </a:rPr>
              <a:t>"http://my.issues.org/FOO-1"</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1" i="0" u="none" strike="noStrike" cap="none" normalizeH="0" baseline="0" dirty="0" smtClean="0">
                <a:ln>
                  <a:noFill/>
                </a:ln>
                <a:solidFill>
                  <a:srgbClr val="000043"/>
                </a:solidFill>
                <a:effectLst/>
                <a:latin typeface="Lucida Console" panose="020B0609040504020204" pitchFamily="49" charset="0"/>
              </a:rPr>
              <a:t>class </a:t>
            </a:r>
            <a:r>
              <a:rPr kumimoji="0" lang="en-US" altLang="en-US" b="0" i="0" u="none" strike="noStrike" cap="none" normalizeH="0" baseline="0" dirty="0" err="1" smtClean="0">
                <a:ln>
                  <a:noFill/>
                </a:ln>
                <a:solidFill>
                  <a:srgbClr val="000000"/>
                </a:solidFill>
                <a:effectLst/>
                <a:latin typeface="Lucida Console" panose="020B0609040504020204" pitchFamily="49" charset="0"/>
              </a:rPr>
              <a:t>MySpec</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0" i="0" u="none" strike="noStrike" cap="none" normalizeH="0" baseline="0" dirty="0" smtClean="0">
                <a:ln>
                  <a:noFill/>
                </a:ln>
                <a:solidFill>
                  <a:srgbClr val="808000"/>
                </a:solidFill>
                <a:effectLst/>
                <a:latin typeface="Lucida Console" panose="020B0609040504020204" pitchFamily="49" charset="0"/>
              </a:rPr>
              <a:t>@Issue</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r>
              <a:rPr kumimoji="0" lang="en-US" altLang="en-US" b="1" i="0" u="none" strike="noStrike" cap="none" normalizeH="0" baseline="0" dirty="0" smtClean="0">
                <a:ln>
                  <a:noFill/>
                </a:ln>
                <a:solidFill>
                  <a:srgbClr val="008000"/>
                </a:solidFill>
                <a:effectLst/>
                <a:latin typeface="Lucida Console" panose="020B0609040504020204" pitchFamily="49" charset="0"/>
              </a:rPr>
              <a:t>"http://my.issues.org/FOO-2"</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err="1" smtClean="0">
                <a:ln>
                  <a:noFill/>
                </a:ln>
                <a:solidFill>
                  <a:srgbClr val="000043"/>
                </a:solidFill>
                <a:effectLst/>
                <a:latin typeface="Lucida Console" panose="020B0609040504020204" pitchFamily="49" charset="0"/>
              </a:rPr>
              <a:t>def</a:t>
            </a:r>
            <a:r>
              <a:rPr kumimoji="0" lang="en-US" altLang="en-US" b="1" i="0" u="none" strike="noStrike" cap="none" normalizeH="0" baseline="0" dirty="0" smtClean="0">
                <a:ln>
                  <a:noFill/>
                </a:ln>
                <a:solidFill>
                  <a:srgbClr val="000043"/>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"Foo should do bar"</a:t>
            </a:r>
            <a:r>
              <a:rPr kumimoji="0" lang="en-US" altLang="en-US" b="0" i="0" u="none" strike="noStrike" cap="none" normalizeH="0" baseline="0" dirty="0" smtClean="0">
                <a:ln>
                  <a:noFill/>
                </a:ln>
                <a:solidFill>
                  <a:srgbClr val="000000"/>
                </a:solidFill>
                <a:effectLst/>
                <a:latin typeface="Lucida Console" panose="020B0609040504020204" pitchFamily="49" charset="0"/>
              </a:rPr>
              <a:t>() { </a:t>
            </a:r>
            <a:r>
              <a:rPr kumimoji="0" lang="en-US" altLang="en-US" b="0" i="1" u="none" strike="noStrike" cap="none" normalizeH="0" baseline="0" dirty="0" smtClean="0">
                <a:ln>
                  <a:noFill/>
                </a:ln>
                <a:solidFill>
                  <a:srgbClr val="808080"/>
                </a:solidFill>
                <a:effectLst/>
                <a:latin typeface="Lucida Console" panose="020B0609040504020204" pitchFamily="49" charset="0"/>
              </a:rPr>
              <a:t>/*...*/ </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0" i="0" u="none" strike="noStrike" cap="none" normalizeH="0" baseline="0" dirty="0" smtClean="0">
                <a:ln>
                  <a:noFill/>
                </a:ln>
                <a:solidFill>
                  <a:srgbClr val="808000"/>
                </a:solidFill>
                <a:effectLst/>
                <a:latin typeface="Lucida Console" panose="020B0609040504020204" pitchFamily="49" charset="0"/>
              </a:rPr>
              <a:t>@Issue</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r>
              <a:rPr kumimoji="0" lang="en-US" altLang="en-US" b="1" i="0" u="none" strike="noStrike" cap="none" normalizeH="0" baseline="0" dirty="0" smtClean="0">
                <a:ln>
                  <a:noFill/>
                </a:ln>
                <a:solidFill>
                  <a:srgbClr val="008000"/>
                </a:solidFill>
                <a:effectLst/>
                <a:latin typeface="Lucida Console" panose="020B0609040504020204" pitchFamily="49" charset="0"/>
              </a:rPr>
              <a:t>"http://my.issues.org/FOO-3"</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"http://my.issues.org/FOO-4"</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err="1" smtClean="0">
                <a:ln>
                  <a:noFill/>
                </a:ln>
                <a:solidFill>
                  <a:srgbClr val="000043"/>
                </a:solidFill>
                <a:effectLst/>
                <a:latin typeface="Lucida Console" panose="020B0609040504020204" pitchFamily="49" charset="0"/>
              </a:rPr>
              <a:t>def</a:t>
            </a:r>
            <a:r>
              <a:rPr kumimoji="0" lang="en-US" altLang="en-US" b="1" i="0" u="none" strike="noStrike" cap="none" normalizeH="0" baseline="0" dirty="0" smtClean="0">
                <a:ln>
                  <a:noFill/>
                </a:ln>
                <a:solidFill>
                  <a:srgbClr val="000043"/>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"I have two related issues"</a:t>
            </a:r>
            <a:r>
              <a:rPr kumimoji="0" lang="en-US" altLang="en-US" b="0" i="0" u="none" strike="noStrike" cap="none" normalizeH="0" baseline="0" dirty="0" smtClean="0">
                <a:ln>
                  <a:noFill/>
                </a:ln>
                <a:solidFill>
                  <a:srgbClr val="000000"/>
                </a:solidFill>
                <a:effectLst/>
                <a:latin typeface="Lucida Console" panose="020B0609040504020204" pitchFamily="49" charset="0"/>
              </a:rPr>
              <a:t>() { </a:t>
            </a:r>
            <a:r>
              <a:rPr kumimoji="0" lang="en-US" altLang="en-US" b="0" i="1" u="none" strike="noStrike" cap="none" normalizeH="0" baseline="0" dirty="0" smtClean="0">
                <a:ln>
                  <a:noFill/>
                </a:ln>
                <a:solidFill>
                  <a:srgbClr val="808080"/>
                </a:solidFill>
                <a:effectLst/>
                <a:latin typeface="Lucida Console" panose="020B0609040504020204" pitchFamily="49" charset="0"/>
              </a:rPr>
              <a:t>/*...*/ </a:t>
            </a:r>
            <a:r>
              <a:rPr kumimoji="0" lang="en-US" altLang="en-US" b="0" i="0" u="none" strike="noStrike" cap="none" normalizeH="0" baseline="0" dirty="0" smtClean="0">
                <a:ln>
                  <a:noFill/>
                </a:ln>
                <a:solidFill>
                  <a:srgbClr val="000000"/>
                </a:solidFill>
                <a:effectLst/>
                <a:latin typeface="Lucida Console" panose="020B0609040504020204" pitchFamily="49" charset="0"/>
              </a:rPr>
              <a:t>}</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a:t>
            </a:r>
            <a:endParaRPr kumimoji="0" lang="en-US" altLang="en-US" sz="4400" b="0" i="0" u="none" strike="noStrike" cap="none" normalizeH="0" baseline="0" dirty="0" smtClean="0">
              <a:ln>
                <a:noFill/>
              </a:ln>
              <a:solidFill>
                <a:schemeClr val="tx1"/>
              </a:solidFill>
              <a:effectLst/>
              <a:latin typeface="Lucida Console" panose="020B0609040504020204" pitchFamily="49" charset="0"/>
            </a:endParaRPr>
          </a:p>
        </p:txBody>
      </p:sp>
    </p:spTree>
    <p:extLst>
      <p:ext uri="{BB962C8B-B14F-4D97-AF65-F5344CB8AC3E}">
        <p14:creationId xmlns:p14="http://schemas.microsoft.com/office/powerpoint/2010/main" val="288069406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smtClean="0"/>
              <a:t>Built-In Extensions – Generate Specification</a:t>
            </a:r>
            <a:endParaRPr lang="en-US" dirty="0"/>
          </a:p>
        </p:txBody>
      </p:sp>
      <p:sp>
        <p:nvSpPr>
          <p:cNvPr id="5" name="Rectangle 1"/>
          <p:cNvSpPr>
            <a:spLocks noChangeArrowheads="1"/>
          </p:cNvSpPr>
          <p:nvPr/>
        </p:nvSpPr>
        <p:spPr bwMode="auto">
          <a:xfrm>
            <a:off x="934453" y="3074320"/>
            <a:ext cx="11066039" cy="12003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smtClean="0">
                <a:ln>
                  <a:noFill/>
                </a:ln>
                <a:solidFill>
                  <a:srgbClr val="808080"/>
                </a:solidFill>
                <a:effectLst/>
                <a:latin typeface="Lucida Console" panose="020B0609040504020204" pitchFamily="49" charset="0"/>
              </a:rPr>
              <a:t>// </a:t>
            </a:r>
            <a:r>
              <a:rPr kumimoji="0" lang="en-US" altLang="en-US" b="0" i="1" u="none" strike="noStrike" cap="none" normalizeH="0" baseline="0" dirty="0" err="1" smtClean="0">
                <a:ln>
                  <a:noFill/>
                </a:ln>
                <a:solidFill>
                  <a:srgbClr val="808080"/>
                </a:solidFill>
                <a:effectLst/>
                <a:latin typeface="Lucida Console" panose="020B0609040504020204" pitchFamily="49" charset="0"/>
              </a:rPr>
              <a:t>spock</a:t>
            </a:r>
            <a:r>
              <a:rPr kumimoji="0" lang="en-US" altLang="en-US" b="0" i="1" u="none" strike="noStrike" cap="none" normalizeH="0" baseline="0" dirty="0" smtClean="0">
                <a:ln>
                  <a:noFill/>
                </a:ln>
                <a:solidFill>
                  <a:srgbClr val="808080"/>
                </a:solidFill>
                <a:effectLst/>
                <a:latin typeface="Lucida Console" panose="020B0609040504020204" pitchFamily="49" charset="0"/>
              </a:rPr>
              <a:t> reporting</a:t>
            </a:r>
            <a:br>
              <a:rPr kumimoji="0" lang="en-US" altLang="en-US" b="0" i="1" u="none" strike="noStrike" cap="none" normalizeH="0" baseline="0" dirty="0" smtClean="0">
                <a:ln>
                  <a:noFill/>
                </a:ln>
                <a:solidFill>
                  <a:srgbClr val="808080"/>
                </a:solidFill>
                <a:effectLst/>
                <a:latin typeface="Lucida Console" panose="020B0609040504020204" pitchFamily="49" charset="0"/>
              </a:rPr>
            </a:br>
            <a:r>
              <a:rPr kumimoji="0" lang="en-US" altLang="en-US" b="0" i="0" u="none" strike="noStrike" cap="none" normalizeH="0" baseline="0" dirty="0" err="1" smtClean="0">
                <a:ln>
                  <a:noFill/>
                </a:ln>
                <a:solidFill>
                  <a:srgbClr val="000000"/>
                </a:solidFill>
                <a:effectLst/>
                <a:latin typeface="Lucida Console" panose="020B0609040504020204" pitchFamily="49" charset="0"/>
              </a:rPr>
              <a:t>testCompile</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8000"/>
                </a:solidFill>
                <a:effectLst/>
                <a:latin typeface="Lucida Console" panose="020B0609040504020204" pitchFamily="49" charset="0"/>
              </a:rPr>
              <a:t>'com.athaydes:spock-reports:1.3.2' </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br>
              <a:rPr kumimoji="0" lang="en-US" altLang="en-US" b="0" i="0" u="none" strike="noStrike" cap="none" normalizeH="0" baseline="0" dirty="0" smtClean="0">
                <a:ln>
                  <a:noFill/>
                </a:ln>
                <a:solidFill>
                  <a:srgbClr val="00000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    transitive = </a:t>
            </a:r>
            <a:r>
              <a:rPr kumimoji="0" lang="en-US" altLang="en-US" b="1" i="0" u="none" strike="noStrike" cap="none" normalizeH="0" baseline="0" dirty="0" smtClean="0">
                <a:ln>
                  <a:noFill/>
                </a:ln>
                <a:solidFill>
                  <a:srgbClr val="000043"/>
                </a:solidFill>
                <a:effectLst/>
                <a:latin typeface="Lucida Console" panose="020B0609040504020204" pitchFamily="49" charset="0"/>
              </a:rPr>
              <a:t>false </a:t>
            </a:r>
            <a:r>
              <a:rPr kumimoji="0" lang="en-US" altLang="en-US" b="0" i="1" u="none" strike="noStrike" cap="none" normalizeH="0" baseline="0" dirty="0" smtClean="0">
                <a:ln>
                  <a:noFill/>
                </a:ln>
                <a:solidFill>
                  <a:srgbClr val="808080"/>
                </a:solidFill>
                <a:effectLst/>
                <a:latin typeface="Lucida Console" panose="020B0609040504020204" pitchFamily="49" charset="0"/>
              </a:rPr>
              <a:t>// this avoids affecting your version of Groovy/Spock</a:t>
            </a:r>
            <a:br>
              <a:rPr kumimoji="0" lang="en-US" altLang="en-US" b="0" i="1" u="none" strike="noStrike" cap="none" normalizeH="0" baseline="0" dirty="0" smtClean="0">
                <a:ln>
                  <a:noFill/>
                </a:ln>
                <a:solidFill>
                  <a:srgbClr val="808080"/>
                </a:solidFill>
                <a:effectLst/>
                <a:latin typeface="Lucida Console" panose="020B0609040504020204" pitchFamily="49" charset="0"/>
              </a:rPr>
            </a:br>
            <a:r>
              <a:rPr kumimoji="0" lang="en-US" altLang="en-US" b="0" i="0" u="none" strike="noStrike" cap="none" normalizeH="0" baseline="0" dirty="0" smtClean="0">
                <a:ln>
                  <a:noFill/>
                </a:ln>
                <a:solidFill>
                  <a:srgbClr val="000000"/>
                </a:solidFill>
                <a:effectLst/>
                <a:latin typeface="Lucida Console" panose="020B0609040504020204" pitchFamily="49" charset="0"/>
              </a:rPr>
              <a:t>}</a:t>
            </a:r>
            <a:endParaRPr kumimoji="0" lang="en-US" altLang="en-US" sz="4400" b="0" i="0" u="none" strike="noStrike" cap="none" normalizeH="0" baseline="0" dirty="0" smtClean="0">
              <a:ln>
                <a:noFill/>
              </a:ln>
              <a:solidFill>
                <a:schemeClr val="tx1"/>
              </a:solidFill>
              <a:effectLst/>
              <a:latin typeface="Lucida Console" panose="020B0609040504020204" pitchFamily="49" charset="0"/>
            </a:endParaRPr>
          </a:p>
        </p:txBody>
      </p:sp>
    </p:spTree>
    <p:extLst>
      <p:ext uri="{BB962C8B-B14F-4D97-AF65-F5344CB8AC3E}">
        <p14:creationId xmlns:p14="http://schemas.microsoft.com/office/powerpoint/2010/main" val="101122522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smtClean="0"/>
              <a:t>Built-In Extensions – Generate Specification</a:t>
            </a:r>
            <a:endParaRPr lang="en-US" dirty="0"/>
          </a:p>
        </p:txBody>
      </p:sp>
      <p:pic>
        <p:nvPicPr>
          <p:cNvPr id="7" name="Picture 6"/>
          <p:cNvPicPr>
            <a:picLocks noChangeAspect="1"/>
          </p:cNvPicPr>
          <p:nvPr/>
        </p:nvPicPr>
        <p:blipFill>
          <a:blip r:embed="rId3"/>
          <a:stretch>
            <a:fillRect/>
          </a:stretch>
        </p:blipFill>
        <p:spPr>
          <a:xfrm>
            <a:off x="838199" y="1438024"/>
            <a:ext cx="9176673" cy="4565734"/>
          </a:xfrm>
          <a:prstGeom prst="rect">
            <a:avLst/>
          </a:prstGeom>
        </p:spPr>
      </p:pic>
    </p:spTree>
    <p:extLst>
      <p:ext uri="{BB962C8B-B14F-4D97-AF65-F5344CB8AC3E}">
        <p14:creationId xmlns:p14="http://schemas.microsoft.com/office/powerpoint/2010/main" val="89461371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Znalezione obrazy dla zapytania near the e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4" y="938212"/>
            <a:ext cx="6473825" cy="4862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103229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8868" y="8528"/>
            <a:ext cx="9144000" cy="1271632"/>
          </a:xfrm>
        </p:spPr>
        <p:txBody>
          <a:bodyPr/>
          <a:lstStyle/>
          <a:p>
            <a:r>
              <a:rPr lang="pl-PL" dirty="0" smtClean="0"/>
              <a:t>Still Not Convinced ?</a:t>
            </a:r>
            <a:endParaRPr lang="en-US" dirty="0"/>
          </a:p>
        </p:txBody>
      </p:sp>
      <p:sp>
        <p:nvSpPr>
          <p:cNvPr id="12" name="Rectangle 11"/>
          <p:cNvSpPr/>
          <p:nvPr/>
        </p:nvSpPr>
        <p:spPr>
          <a:xfrm>
            <a:off x="5283351" y="6289650"/>
            <a:ext cx="7265585" cy="369332"/>
          </a:xfrm>
          <a:prstGeom prst="rect">
            <a:avLst/>
          </a:prstGeom>
        </p:spPr>
        <p:txBody>
          <a:bodyPr wrap="square">
            <a:spAutoFit/>
          </a:bodyPr>
          <a:lstStyle/>
          <a:p>
            <a:r>
              <a:rPr lang="en-US" dirty="0"/>
              <a:t>https://code.google.com/archive/p/spock/wikis/WhoIsUsingSpock.wiki</a:t>
            </a:r>
          </a:p>
        </p:txBody>
      </p:sp>
      <p:pic>
        <p:nvPicPr>
          <p:cNvPr id="4" name="Picture 3"/>
          <p:cNvPicPr>
            <a:picLocks noChangeAspect="1"/>
          </p:cNvPicPr>
          <p:nvPr/>
        </p:nvPicPr>
        <p:blipFill>
          <a:blip r:embed="rId3"/>
          <a:stretch>
            <a:fillRect/>
          </a:stretch>
        </p:blipFill>
        <p:spPr>
          <a:xfrm>
            <a:off x="867958" y="1243140"/>
            <a:ext cx="2533650" cy="1028700"/>
          </a:xfrm>
          <a:prstGeom prst="rect">
            <a:avLst/>
          </a:prstGeom>
        </p:spPr>
      </p:pic>
      <p:pic>
        <p:nvPicPr>
          <p:cNvPr id="5" name="Picture 4"/>
          <p:cNvPicPr>
            <a:picLocks noChangeAspect="1"/>
          </p:cNvPicPr>
          <p:nvPr/>
        </p:nvPicPr>
        <p:blipFill>
          <a:blip r:embed="rId4"/>
          <a:stretch>
            <a:fillRect/>
          </a:stretch>
        </p:blipFill>
        <p:spPr>
          <a:xfrm>
            <a:off x="4923128" y="1030911"/>
            <a:ext cx="2750236" cy="1227378"/>
          </a:xfrm>
          <a:prstGeom prst="rect">
            <a:avLst/>
          </a:prstGeom>
        </p:spPr>
      </p:pic>
      <p:pic>
        <p:nvPicPr>
          <p:cNvPr id="6" name="Picture 5"/>
          <p:cNvPicPr>
            <a:picLocks noChangeAspect="1"/>
          </p:cNvPicPr>
          <p:nvPr/>
        </p:nvPicPr>
        <p:blipFill>
          <a:blip r:embed="rId5"/>
          <a:stretch>
            <a:fillRect/>
          </a:stretch>
        </p:blipFill>
        <p:spPr>
          <a:xfrm>
            <a:off x="8653826" y="1356900"/>
            <a:ext cx="3305175" cy="838200"/>
          </a:xfrm>
          <a:prstGeom prst="rect">
            <a:avLst/>
          </a:prstGeom>
        </p:spPr>
      </p:pic>
      <p:pic>
        <p:nvPicPr>
          <p:cNvPr id="7" name="Picture 6"/>
          <p:cNvPicPr>
            <a:picLocks noChangeAspect="1"/>
          </p:cNvPicPr>
          <p:nvPr/>
        </p:nvPicPr>
        <p:blipFill>
          <a:blip r:embed="rId6"/>
          <a:stretch>
            <a:fillRect/>
          </a:stretch>
        </p:blipFill>
        <p:spPr>
          <a:xfrm>
            <a:off x="454081" y="2931611"/>
            <a:ext cx="2693870" cy="853294"/>
          </a:xfrm>
          <a:prstGeom prst="rect">
            <a:avLst/>
          </a:prstGeom>
        </p:spPr>
      </p:pic>
      <p:pic>
        <p:nvPicPr>
          <p:cNvPr id="8" name="Picture 7"/>
          <p:cNvPicPr>
            <a:picLocks noChangeAspect="1"/>
          </p:cNvPicPr>
          <p:nvPr/>
        </p:nvPicPr>
        <p:blipFill>
          <a:blip r:embed="rId7"/>
          <a:stretch>
            <a:fillRect/>
          </a:stretch>
        </p:blipFill>
        <p:spPr>
          <a:xfrm>
            <a:off x="3694317" y="3660354"/>
            <a:ext cx="2295525" cy="809625"/>
          </a:xfrm>
          <a:prstGeom prst="rect">
            <a:avLst/>
          </a:prstGeom>
        </p:spPr>
      </p:pic>
      <p:pic>
        <p:nvPicPr>
          <p:cNvPr id="9" name="Picture 8"/>
          <p:cNvPicPr>
            <a:picLocks noChangeAspect="1"/>
          </p:cNvPicPr>
          <p:nvPr/>
        </p:nvPicPr>
        <p:blipFill>
          <a:blip r:embed="rId8"/>
          <a:stretch>
            <a:fillRect/>
          </a:stretch>
        </p:blipFill>
        <p:spPr>
          <a:xfrm>
            <a:off x="4030813" y="2364137"/>
            <a:ext cx="2505075" cy="876300"/>
          </a:xfrm>
          <a:prstGeom prst="rect">
            <a:avLst/>
          </a:prstGeom>
        </p:spPr>
      </p:pic>
      <p:pic>
        <p:nvPicPr>
          <p:cNvPr id="10" name="Picture 9"/>
          <p:cNvPicPr>
            <a:picLocks noChangeAspect="1"/>
          </p:cNvPicPr>
          <p:nvPr/>
        </p:nvPicPr>
        <p:blipFill>
          <a:blip r:embed="rId9"/>
          <a:stretch>
            <a:fillRect/>
          </a:stretch>
        </p:blipFill>
        <p:spPr>
          <a:xfrm>
            <a:off x="7082254" y="1966294"/>
            <a:ext cx="1313908" cy="1371662"/>
          </a:xfrm>
          <a:prstGeom prst="rect">
            <a:avLst/>
          </a:prstGeom>
        </p:spPr>
      </p:pic>
      <p:pic>
        <p:nvPicPr>
          <p:cNvPr id="11" name="Picture 10"/>
          <p:cNvPicPr>
            <a:picLocks noChangeAspect="1"/>
          </p:cNvPicPr>
          <p:nvPr/>
        </p:nvPicPr>
        <p:blipFill>
          <a:blip r:embed="rId10"/>
          <a:stretch>
            <a:fillRect/>
          </a:stretch>
        </p:blipFill>
        <p:spPr>
          <a:xfrm>
            <a:off x="7224389" y="3744670"/>
            <a:ext cx="1000125" cy="504825"/>
          </a:xfrm>
          <a:prstGeom prst="rect">
            <a:avLst/>
          </a:prstGeom>
        </p:spPr>
      </p:pic>
      <p:pic>
        <p:nvPicPr>
          <p:cNvPr id="17" name="Picture 16"/>
          <p:cNvPicPr>
            <a:picLocks noChangeAspect="1"/>
          </p:cNvPicPr>
          <p:nvPr/>
        </p:nvPicPr>
        <p:blipFill>
          <a:blip r:embed="rId11"/>
          <a:stretch>
            <a:fillRect/>
          </a:stretch>
        </p:blipFill>
        <p:spPr>
          <a:xfrm>
            <a:off x="9670488" y="2854082"/>
            <a:ext cx="2105025" cy="1143000"/>
          </a:xfrm>
          <a:prstGeom prst="rect">
            <a:avLst/>
          </a:prstGeom>
        </p:spPr>
      </p:pic>
      <p:pic>
        <p:nvPicPr>
          <p:cNvPr id="19" name="Picture 18"/>
          <p:cNvPicPr>
            <a:picLocks noChangeAspect="1"/>
          </p:cNvPicPr>
          <p:nvPr/>
        </p:nvPicPr>
        <p:blipFill>
          <a:blip r:embed="rId12"/>
          <a:stretch>
            <a:fillRect/>
          </a:stretch>
        </p:blipFill>
        <p:spPr>
          <a:xfrm>
            <a:off x="524923" y="4753727"/>
            <a:ext cx="3429000" cy="885825"/>
          </a:xfrm>
          <a:prstGeom prst="rect">
            <a:avLst/>
          </a:prstGeom>
        </p:spPr>
      </p:pic>
      <p:pic>
        <p:nvPicPr>
          <p:cNvPr id="27" name="Picture 26"/>
          <p:cNvPicPr>
            <a:picLocks noChangeAspect="1"/>
          </p:cNvPicPr>
          <p:nvPr/>
        </p:nvPicPr>
        <p:blipFill>
          <a:blip r:embed="rId13"/>
          <a:stretch>
            <a:fillRect/>
          </a:stretch>
        </p:blipFill>
        <p:spPr>
          <a:xfrm>
            <a:off x="5043633" y="4889896"/>
            <a:ext cx="2695575" cy="1009650"/>
          </a:xfrm>
          <a:prstGeom prst="rect">
            <a:avLst/>
          </a:prstGeom>
        </p:spPr>
      </p:pic>
      <p:pic>
        <p:nvPicPr>
          <p:cNvPr id="28" name="Picture 27"/>
          <p:cNvPicPr>
            <a:picLocks noChangeAspect="1"/>
          </p:cNvPicPr>
          <p:nvPr/>
        </p:nvPicPr>
        <p:blipFill>
          <a:blip r:embed="rId14"/>
          <a:stretch>
            <a:fillRect/>
          </a:stretch>
        </p:blipFill>
        <p:spPr>
          <a:xfrm>
            <a:off x="8785043" y="4386088"/>
            <a:ext cx="1647825" cy="1762125"/>
          </a:xfrm>
          <a:prstGeom prst="rect">
            <a:avLst/>
          </a:prstGeom>
        </p:spPr>
      </p:pic>
    </p:spTree>
    <p:extLst>
      <p:ext uri="{BB962C8B-B14F-4D97-AF65-F5344CB8AC3E}">
        <p14:creationId xmlns:p14="http://schemas.microsoft.com/office/powerpoint/2010/main" val="109120913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pl-PL" dirty="0" smtClean="0"/>
              <a:t>Spock will not make these things for you	</a:t>
            </a:r>
            <a:endParaRPr lang="en-US" dirty="0"/>
          </a:p>
        </p:txBody>
      </p:sp>
      <p:sp>
        <p:nvSpPr>
          <p:cNvPr id="3" name="Content Placeholder 2"/>
          <p:cNvSpPr>
            <a:spLocks noGrp="1"/>
          </p:cNvSpPr>
          <p:nvPr>
            <p:ph idx="1"/>
          </p:nvPr>
        </p:nvSpPr>
        <p:spPr/>
        <p:txBody>
          <a:bodyPr/>
          <a:lstStyle/>
          <a:p>
            <a:r>
              <a:rPr lang="pl-PL" dirty="0" smtClean="0"/>
              <a:t>Meaningful test names</a:t>
            </a:r>
          </a:p>
          <a:p>
            <a:pPr lvl="1"/>
            <a:r>
              <a:rPr lang="pl-PL" dirty="0" smtClean="0"/>
              <a:t>You have to put effort into making test names so that in future you can use them as a living product spec</a:t>
            </a:r>
          </a:p>
          <a:p>
            <a:r>
              <a:rPr lang="pl-PL" dirty="0" smtClean="0"/>
              <a:t>Usage of execution phases accordingly</a:t>
            </a:r>
          </a:p>
          <a:p>
            <a:pPr lvl="1"/>
            <a:r>
              <a:rPr lang="pl-PL" dirty="0" smtClean="0"/>
              <a:t>don’t put code that is a setup: code after when: label</a:t>
            </a:r>
          </a:p>
          <a:p>
            <a:r>
              <a:rPr lang="pl-PL" dirty="0" smtClean="0"/>
              <a:t>Readable code</a:t>
            </a:r>
          </a:p>
          <a:p>
            <a:pPr lvl="1"/>
            <a:r>
              <a:rPr lang="pl-PL" dirty="0" smtClean="0"/>
              <a:t>The code should be like a good joke - If you need to explain it its a bad code. (As @venkat_s once said. )</a:t>
            </a:r>
          </a:p>
          <a:p>
            <a:r>
              <a:rPr lang="pl-PL" dirty="0" smtClean="0"/>
              <a:t>Meaningful results</a:t>
            </a:r>
          </a:p>
          <a:p>
            <a:pPr lvl="1"/>
            <a:r>
              <a:rPr lang="pl-PL" dirty="0" smtClean="0"/>
              <a:t>You have to put it together so that if a test fails you get a helpful information</a:t>
            </a:r>
          </a:p>
          <a:p>
            <a:pPr lvl="1"/>
            <a:endParaRPr lang="pl-PL" dirty="0" smtClean="0"/>
          </a:p>
        </p:txBody>
      </p:sp>
    </p:spTree>
    <p:extLst>
      <p:ext uri="{BB962C8B-B14F-4D97-AF65-F5344CB8AC3E}">
        <p14:creationId xmlns:p14="http://schemas.microsoft.com/office/powerpoint/2010/main" val="343153697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Znalezione obrazy dla zapytania live long and prosper 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599666" y="714460"/>
            <a:ext cx="6915786" cy="52145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66005" y="724727"/>
            <a:ext cx="2816027" cy="646331"/>
          </a:xfrm>
          <a:prstGeom prst="rect">
            <a:avLst/>
          </a:prstGeom>
        </p:spPr>
        <p:txBody>
          <a:bodyPr wrap="none">
            <a:spAutoFit/>
          </a:bodyPr>
          <a:lstStyle/>
          <a:p>
            <a:r>
              <a:rPr lang="pl-PL" sz="3600" dirty="0" smtClean="0"/>
              <a:t>A</a:t>
            </a:r>
            <a:r>
              <a:rPr lang="en-US" sz="3600" dirty="0" err="1" smtClean="0"/>
              <a:t>ndrzej</a:t>
            </a:r>
            <a:r>
              <a:rPr lang="en-US" sz="3600" dirty="0" smtClean="0"/>
              <a:t> </a:t>
            </a:r>
            <a:r>
              <a:rPr lang="pl-PL" sz="3600" dirty="0" smtClean="0"/>
              <a:t>G</a:t>
            </a:r>
            <a:r>
              <a:rPr lang="en-US" sz="3600" dirty="0" err="1" smtClean="0"/>
              <a:t>dula</a:t>
            </a:r>
            <a:endParaRPr lang="en-US" sz="3600" dirty="0"/>
          </a:p>
        </p:txBody>
      </p:sp>
      <p:sp>
        <p:nvSpPr>
          <p:cNvPr id="3" name="Rectangle 2"/>
          <p:cNvSpPr/>
          <p:nvPr/>
        </p:nvSpPr>
        <p:spPr>
          <a:xfrm>
            <a:off x="166005" y="1509557"/>
            <a:ext cx="953723" cy="369332"/>
          </a:xfrm>
          <a:prstGeom prst="rect">
            <a:avLst/>
          </a:prstGeom>
        </p:spPr>
        <p:txBody>
          <a:bodyPr wrap="none">
            <a:spAutoFit/>
          </a:bodyPr>
          <a:lstStyle/>
          <a:p>
            <a:r>
              <a:rPr lang="en-US" dirty="0" smtClean="0"/>
              <a:t>@</a:t>
            </a:r>
            <a:r>
              <a:rPr lang="en-US" dirty="0" err="1" smtClean="0"/>
              <a:t>drzejk</a:t>
            </a:r>
            <a:endParaRPr lang="en-US" dirty="0"/>
          </a:p>
        </p:txBody>
      </p:sp>
      <p:sp>
        <p:nvSpPr>
          <p:cNvPr id="4" name="Rectangle 3"/>
          <p:cNvSpPr/>
          <p:nvPr/>
        </p:nvSpPr>
        <p:spPr>
          <a:xfrm>
            <a:off x="166005" y="2017389"/>
            <a:ext cx="1958998" cy="369332"/>
          </a:xfrm>
          <a:prstGeom prst="rect">
            <a:avLst/>
          </a:prstGeom>
        </p:spPr>
        <p:txBody>
          <a:bodyPr wrap="none">
            <a:spAutoFit/>
          </a:bodyPr>
          <a:lstStyle/>
          <a:p>
            <a:r>
              <a:rPr lang="en-US" dirty="0" smtClean="0"/>
              <a:t>github.com/</a:t>
            </a:r>
            <a:r>
              <a:rPr lang="en-US" dirty="0" err="1" smtClean="0"/>
              <a:t>agdula</a:t>
            </a:r>
            <a:endParaRPr lang="en-US" dirty="0"/>
          </a:p>
        </p:txBody>
      </p:sp>
      <p:pic>
        <p:nvPicPr>
          <p:cNvPr id="7" name="Picture 6"/>
          <p:cNvPicPr>
            <a:picLocks noChangeAspect="1"/>
          </p:cNvPicPr>
          <p:nvPr/>
        </p:nvPicPr>
        <p:blipFill>
          <a:blip r:embed="rId4"/>
          <a:stretch>
            <a:fillRect/>
          </a:stretch>
        </p:blipFill>
        <p:spPr>
          <a:xfrm>
            <a:off x="166005" y="4385914"/>
            <a:ext cx="3248025" cy="1543050"/>
          </a:xfrm>
          <a:prstGeom prst="rect">
            <a:avLst/>
          </a:prstGeom>
        </p:spPr>
      </p:pic>
    </p:spTree>
    <p:extLst>
      <p:ext uri="{BB962C8B-B14F-4D97-AF65-F5344CB8AC3E}">
        <p14:creationId xmlns:p14="http://schemas.microsoft.com/office/powerpoint/2010/main" val="18412948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Znalezione obrazy dla zapytania test automation funny pi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9300" y="906463"/>
            <a:ext cx="5711825" cy="4997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86838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Bad tests generate overhead</a:t>
            </a:r>
            <a:endParaRPr lang="en-US" dirty="0"/>
          </a:p>
        </p:txBody>
      </p:sp>
      <p:sp>
        <p:nvSpPr>
          <p:cNvPr id="3" name="Content Placeholder 2"/>
          <p:cNvSpPr>
            <a:spLocks noGrp="1"/>
          </p:cNvSpPr>
          <p:nvPr>
            <p:ph idx="1"/>
          </p:nvPr>
        </p:nvSpPr>
        <p:spPr/>
        <p:txBody>
          <a:bodyPr/>
          <a:lstStyle/>
          <a:p>
            <a:r>
              <a:rPr lang="pl-PL" dirty="0" smtClean="0"/>
              <a:t>You spend time writing them (after writing the code)</a:t>
            </a:r>
          </a:p>
          <a:p>
            <a:pPr lvl="1"/>
            <a:r>
              <a:rPr lang="pl-PL" dirty="0" smtClean="0"/>
              <a:t>Create one happy path per functionality</a:t>
            </a:r>
          </a:p>
          <a:p>
            <a:pPr lvl="1"/>
            <a:r>
              <a:rPr lang="pl-PL" dirty="0" smtClean="0"/>
              <a:t>There is too much excess code for corner cases</a:t>
            </a:r>
          </a:p>
          <a:p>
            <a:r>
              <a:rPr lang="pl-PL" dirty="0" smtClean="0"/>
              <a:t>You spend time</a:t>
            </a:r>
          </a:p>
          <a:p>
            <a:pPr lvl="1"/>
            <a:r>
              <a:rPr lang="pl-PL" dirty="0" smtClean="0"/>
              <a:t>Fixing not working test</a:t>
            </a:r>
          </a:p>
          <a:p>
            <a:pPr lvl="1"/>
            <a:r>
              <a:rPr lang="pl-PL" dirty="0" smtClean="0"/>
              <a:t>Analyzing what it really tests </a:t>
            </a:r>
          </a:p>
          <a:p>
            <a:pPr lvl="2"/>
            <a:r>
              <a:rPr lang="pl-PL" dirty="0" smtClean="0"/>
              <a:t>assert(true) at the beginning and all is fine </a:t>
            </a:r>
          </a:p>
          <a:p>
            <a:pPr lvl="2"/>
            <a:r>
              <a:rPr lang="pl-PL" dirty="0"/>
              <a:t>b</a:t>
            </a:r>
            <a:r>
              <a:rPr lang="pl-PL" dirty="0" smtClean="0"/>
              <a:t>oilerplate not helping</a:t>
            </a:r>
          </a:p>
          <a:p>
            <a:r>
              <a:rPr lang="pl-PL" dirty="0" smtClean="0"/>
              <a:t>You spend time on figuring out why do they </a:t>
            </a:r>
            <a:r>
              <a:rPr lang="pl-PL" b="1" i="1" u="sng" dirty="0" smtClean="0"/>
              <a:t>sometimes</a:t>
            </a:r>
            <a:r>
              <a:rPr lang="pl-PL" dirty="0" smtClean="0"/>
              <a:t> fail...</a:t>
            </a:r>
          </a:p>
          <a:p>
            <a:r>
              <a:rPr lang="pl-PL" dirty="0" smtClean="0"/>
              <a:t>Finally you gnore them because there is no time for fixing them.</a:t>
            </a:r>
          </a:p>
          <a:p>
            <a:pPr marL="0" indent="0">
              <a:buNone/>
            </a:pPr>
            <a:endParaRPr lang="pl-PL" dirty="0" smtClean="0"/>
          </a:p>
          <a:p>
            <a:pPr lvl="1"/>
            <a:endParaRPr lang="pl-PL" dirty="0" smtClean="0"/>
          </a:p>
          <a:p>
            <a:pPr lvl="1"/>
            <a:endParaRPr lang="pl-PL" dirty="0"/>
          </a:p>
          <a:p>
            <a:pPr lvl="1"/>
            <a:endParaRPr lang="pl-PL" dirty="0" smtClean="0"/>
          </a:p>
          <a:p>
            <a:pPr marL="0" indent="0">
              <a:buNone/>
            </a:pPr>
            <a:endParaRPr lang="en-US" dirty="0"/>
          </a:p>
        </p:txBody>
      </p:sp>
    </p:spTree>
    <p:extLst>
      <p:ext uri="{BB962C8B-B14F-4D97-AF65-F5344CB8AC3E}">
        <p14:creationId xmlns:p14="http://schemas.microsoft.com/office/powerpoint/2010/main" val="49428180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9461</TotalTime>
  <Words>1431</Words>
  <Application>Microsoft Office PowerPoint</Application>
  <PresentationFormat>Widescreen</PresentationFormat>
  <Paragraphs>392</Paragraphs>
  <Slides>78</Slides>
  <Notes>78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78</vt:i4>
      </vt:variant>
    </vt:vector>
  </HeadingPairs>
  <TitlesOfParts>
    <vt:vector size="84" baseType="lpstr">
      <vt:lpstr>Arial</vt:lpstr>
      <vt:lpstr>Calibri</vt:lpstr>
      <vt:lpstr>Calibri Light</vt:lpstr>
      <vt:lpstr>Lucida Console</vt:lpstr>
      <vt:lpstr>Wingdings</vt:lpstr>
      <vt:lpstr>Office Theme</vt:lpstr>
      <vt:lpstr>Live Long and Prosper</vt:lpstr>
      <vt:lpstr>Traits Of Business Software </vt:lpstr>
      <vt:lpstr>Implementing BDD Makes It Easier</vt:lpstr>
      <vt:lpstr>BDD – First Description of Behavior </vt:lpstr>
      <vt:lpstr>BDD – JBHave</vt:lpstr>
      <vt:lpstr>BDD – JGiven</vt:lpstr>
      <vt:lpstr>Should you care for automated tests? </vt:lpstr>
      <vt:lpstr>PowerPoint Presentation</vt:lpstr>
      <vt:lpstr>Bad tests generate overhead</vt:lpstr>
      <vt:lpstr>PowerPoint Presentation</vt:lpstr>
      <vt:lpstr>Is there any Cure ? </vt:lpstr>
      <vt:lpstr>What should I do then?</vt:lpstr>
      <vt:lpstr>BDD + JVM =&gt; SPOCK</vt:lpstr>
      <vt:lpstr>What is Spock ? </vt:lpstr>
      <vt:lpstr>PowerPoint Presentation</vt:lpstr>
      <vt:lpstr>Spock is a Vulcan</vt:lpstr>
      <vt:lpstr>PowerPoint Presentation</vt:lpstr>
      <vt:lpstr>Vulcan Before Einstein </vt:lpstr>
      <vt:lpstr>PowerPoint Presentation</vt:lpstr>
      <vt:lpstr>Vulcan After Einstein</vt:lpstr>
      <vt:lpstr>JUnit to Spock is like  Law of Universal Gravitation to Theory of Relativity </vt:lpstr>
      <vt:lpstr>Deep Dive </vt:lpstr>
      <vt:lpstr>Login Page - Test NG</vt:lpstr>
      <vt:lpstr>Login Page – Groovy Spec – No </vt:lpstr>
      <vt:lpstr>Login Page – All in one test</vt:lpstr>
      <vt:lpstr>Login Page – Sample Error Message</vt:lpstr>
      <vt:lpstr>PowerPoint Presentation</vt:lpstr>
      <vt:lpstr>How  to Begin ?</vt:lpstr>
      <vt:lpstr>Spock Dependencies </vt:lpstr>
      <vt:lpstr>What next ?</vt:lpstr>
      <vt:lpstr>Labels and Execution Phases</vt:lpstr>
      <vt:lpstr>Spock Is So Groovy</vt:lpstr>
      <vt:lpstr>Groovy Operators Specification</vt:lpstr>
      <vt:lpstr>Groovy Operators Specification</vt:lpstr>
      <vt:lpstr>Groovy Operators Specification</vt:lpstr>
      <vt:lpstr>Groovy Operators Specification</vt:lpstr>
      <vt:lpstr>Groovy Strings</vt:lpstr>
      <vt:lpstr>Groovy Strings</vt:lpstr>
      <vt:lpstr>Groovy Strings</vt:lpstr>
      <vt:lpstr>Groovy Strings</vt:lpstr>
      <vt:lpstr>Navigate Safely with Elvis</vt:lpstr>
      <vt:lpstr>Groovy Regex</vt:lpstr>
      <vt:lpstr>Maps and Lists</vt:lpstr>
      <vt:lpstr>Maps and Lists</vt:lpstr>
      <vt:lpstr>Maps and Lists</vt:lpstr>
      <vt:lpstr>Maps and Lists</vt:lpstr>
      <vt:lpstr>Files</vt:lpstr>
      <vt:lpstr>Urls and Streams</vt:lpstr>
      <vt:lpstr>There is Much More </vt:lpstr>
      <vt:lpstr>Even More About Spock</vt:lpstr>
      <vt:lpstr>Alternative Test Parameters Source</vt:lpstr>
      <vt:lpstr>PowerPoint Presentation</vt:lpstr>
      <vt:lpstr>Mocking</vt:lpstr>
      <vt:lpstr>Catching invocations</vt:lpstr>
      <vt:lpstr>Mocking – Cardinality, Target, Method</vt:lpstr>
      <vt:lpstr>Mocking – Argument Constraints</vt:lpstr>
      <vt:lpstr>Strict Mocking</vt:lpstr>
      <vt:lpstr>Stubbing</vt:lpstr>
      <vt:lpstr>Kinds Of Fake Objects</vt:lpstr>
      <vt:lpstr>Mocks vs Stubs  Behavioral testing vs State testing</vt:lpstr>
      <vt:lpstr>Stubbing </vt:lpstr>
      <vt:lpstr>Mocking Static Methods</vt:lpstr>
      <vt:lpstr>Mocking Static Methods (Utility Classes)</vt:lpstr>
      <vt:lpstr>Spock + Powermock</vt:lpstr>
      <vt:lpstr>Mix with PowerMock</vt:lpstr>
      <vt:lpstr>Mix with PowerMock</vt:lpstr>
      <vt:lpstr>Extensions</vt:lpstr>
      <vt:lpstr>Built-In Extensions – Skipping Tests</vt:lpstr>
      <vt:lpstr>Built-In Extensions - Timeouts</vt:lpstr>
      <vt:lpstr>Built-In Extensions – Run In Order</vt:lpstr>
      <vt:lpstr>Built-In Extensions – Run In Order</vt:lpstr>
      <vt:lpstr>Built-In Extensions – More Natural Language</vt:lpstr>
      <vt:lpstr>Built-In Extensions – Generate Specification</vt:lpstr>
      <vt:lpstr>Built-In Extensions – Generate Specification</vt:lpstr>
      <vt:lpstr>PowerPoint Presentation</vt:lpstr>
      <vt:lpstr>Still Not Convinced ?</vt:lpstr>
      <vt:lpstr>Spock will not make these things for you </vt:lpstr>
      <vt:lpstr>PowerPoint Presentation</vt:lpstr>
    </vt:vector>
  </TitlesOfParts>
  <Company>Pitney Bowes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Spock</dc:title>
  <dc:creator>Andrzej Krzysztof Gdula</dc:creator>
  <cp:lastModifiedBy>Andrzej Krzysztof Gdula</cp:lastModifiedBy>
  <cp:revision>277</cp:revision>
  <dcterms:created xsi:type="dcterms:W3CDTF">2017-10-13T07:54:41Z</dcterms:created>
  <dcterms:modified xsi:type="dcterms:W3CDTF">2017-10-27T18:23:15Z</dcterms:modified>
</cp:coreProperties>
</file>